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Океаны: значение для планеты и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Землю, производят кислород и питают жизнь, влияя на климат и человека.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существуют более 3,5 млрд лет, формируя климат и ландшафты. Они поддерживают водный круговорот, аккумулируют тепло и обеспечивают ресурсы, важные для жизни на Земле.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океанов и их важность сегодня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океаны мира и их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обширный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площадью около 168 млн км² Тихий океан — крупнейший и глубочайший океан с уникальными климатическими условиями, влияющими на экосистемы.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— океан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Простирается на 85 млн км², он связывает Америку с Европой и Африкой, влияя на морские пути и разнообразие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— тропический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Объёмом в 70 млн км², этот океан славится муссонными ветрами и тёплыми водами, поддерживающими важные рыболовные территории.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— малый и холодный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около 13 млн км², покрыт льдами, він влияет на климат Арктики и обитателей северных морей с суровыми условиями.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океанов: факты и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глубина и экстремумы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глубина Мирового океана составляет 3,7 километра. Марианская впадина в Тихом океане — самая глубокая точка планеты — достигает почти 11 километров.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самых глубоких зон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области отличаются низкой температурой около 0-3°C. Эти воды практически всегда холодные и темные, создавая уникальную среду обитания.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давления и отсутствия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сильным давлением и в полной темноте обитают особые организмы, адаптированные к экстремальным условиям, которые недоступны для большинства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океанической воды достигает 35 граммов на литр, что связано с содержанием растворённых солей, в частности хлорида натрия.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 г/л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океанографической организации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средней солёностью морской воды, влияющей на её физические свойства и экосистемы.
</a:t>
            </a:r>
            <a:endParaRPr lang="en-US" sz="21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в океанах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рыб и их роль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населены множеством рыб, включая акул, тунцов и лососей, играющих важную роль в пищевых цепях и экологии морей.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 и моржи — крупные и интеллектуальные животные, которые зависят от океанских ресурсов для выживания.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рифы, служащие домом для крабов, медуз и осьминогов, создавая сложные и разнообразные экосистемы.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морских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и голубой кит впечатляют размерами и являются одними из крупнейших животных на планете, живущими в океанских глубинах.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 на климат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 тепловой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 перемещают тепло по планете, стабилизируя температуру и поддерживая климатические условия на материках.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осадки и климатические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 поверхности океанов формирует осадки, влияя на муссонные ветры и создавая условия для жизни в разных регионах.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62702"/>
            <a:ext cx="4867800" cy="2305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океанов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 площади, глубине и солёности крупнейших океанов.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размерах, глубинах и солёности объясняют разнообразие климата и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океанографический институт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океанские течения и их влияние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циркуляции тепла и питательных веществ в океанах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последствия пластикового загрязнения океанов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угрожает морской жизни: сотни тысяч животных ежегодно погибают из-за проглатывания или запутывания в пластиковых материалах.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1970-х годов количество пластиковых отходов в океанах значительно увеличилось, что приводит к накоплению триллионов микрочастиц и крупных фрагментов.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океанов и его влияние на природу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влияют на среду обитания морских животных и состав промысловых видов. Более тёплая вода увеличивает силу штормов и меняет климатические условия побережий.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океанов увеличилась примерно на 0,76°C с 1950-х годов. Это ускоряет таяние арктических и антарктических льдов, что приводит к повышению уровня моря.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богатство морской жизни и угрозы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дом для морских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океанского дна, но служат средой обитания для четверти всех морских видов. Это важные экосистемы, поддерживающие биологическое разнообразие.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повышения температуры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провоцирует обесцвечивание кораллов. Этот процесс угрожает их жизнеспособности, что приводит к резкому уменьшению численности и разрушению экосистем.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 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поддерживают туризм и защищают берега от эрозии. Их гибель ухудшает условия для прибрежных сообществ и снижает ценность морских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океаны: проблемы и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рыболовство приводит к истощению рыбных запасов и нарушению баланса морских экосистем, снижая биологическое разнообразие.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мангровых лесов уничтожает важные прибрежные экосистемы, ухудшая защиту берегов от штормов и эрозии.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увеличивают кислотность океанов, что угрожает кораллам и кальциевым организмам.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нефтепродуктами наносит длительный ущерб морской флоре и фауне, затрудняя восстановление экосистем.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в океане: чудо подводного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проявления биолюминесценции наблюдаются на больших глубинах, где солнечный свет не проникает, создавая удивительные светящиеся пейзажи.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организмы, такие как медузы и кальмары, излучают свет благодаря химическим реакциям внутри тела. Этот свет помогает им защищаться и привлекать добычу.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кислотности океанов из-за поглощения углекислого газа разрушает кораллы и другие морские организмы, нарушая пищевые цепи.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 снижает содержание кислорода, ухудшая условия жизни многих морских видов и вызывая сокращение их популяций.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вылов рыбы, особенно трески и тунца, приводит к резкому уменьшению их численности и угрожает устойчивости экосистем.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видов в океанах: причины и угрозы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Мирового океана: динамика за 120 лет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расширение воды при нагревании остаются главными факторами повышения уровня моря в XXI веке.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устойчивое повышение уровня моря угрожает прибрежным зонам, требуя адаптационных мер и защиты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Межправительственной панели по изменению климата (IPCC), 2021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океана, используемые человеком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биоресурсы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мировая добыча рыбы превысила 185 миллионов тонн, обеспечивая пищей миллиарды людей. Рыболовство является важной отраслью экономики и источником белка.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в пищевой промышленности и косметике благодаря уникальным питательным и биологически активным свойствам. Их сбор и культивирование развиваются повсеместно.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 и минералы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 служат источником лекарств, а морская соль и минеральные ресурсы находят широкое применение в промышленности и медицине.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океанов: современные методы и успехи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 — создание морских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создания заповедных зон, охраняющих подводные экосистемы, с целью сохранения биоразнообразия и восстановления ресурсов.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— запрет на одноразовый пластик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законодательства, ограничивающего использование пластика, чтобы уменьшить пластиковое загрязнение океанов и защитить морскую фауну.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 — программы очистки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масштабных проектов по очистке прибрежных вод и сбору отходов, снижающих уровень загрязнения и улучшая экосистемное состояние.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международные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сотрудничества стран для регулирования рыболовства и защиты морских видов с помощью долговременных глобальных договоров.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океанов: новые вызовы и надежды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важности океанов поддерживает ответственное поведение и формирует экологическое сознание у молодого поколения.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инициативы и совместные проекты помогают решать экологические проблемы океанов эффективнее и скоординированно.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чистых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области экологически безопасных технологий снижают загрязнение и способствуют устойчивому использованию морских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— ключ к сохранению океанов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жизненно важный ресурс для планеты и человечества. Только совместные усилия и бережное отношение позволят сохранить их богатство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2026-05-11T04:39:52Z</dcterms:created>
  <dcterms:modified xsi:type="dcterms:W3CDTF">2026-05-11T04:39:52Z</dcterms:modified>
</cp:coreProperties>
</file>