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Произвольные движения: основные понятия и значение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Осознанные действия, управляющиеся волей, формируются через обучение и тренировки.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истоки и современность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XIX века заложили основы понимания мозга в движениях. Сегодня нейронаука, психология и медицина вместе изучают произвольные движения, помогая лечить и улучшать качество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произвольное движение?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Произвольные движения — это осознанные действия, контролируемые волей, требующие внимания и планирования перед исполнением.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отличаются от непроизвольных рефлексов тем, что сопровождаются сознательным выбором и контролем в процессе выполнения.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письмо, игру на музыкальных инструментах и спортивные упражнения, требующие координации и точности.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и управление движениями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коры могут привести к утрате контроля или параличу, что подчёркивает её ключевую роль в двигательной функции.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Моторная кора регулирует сложные произвольные движения, отвечая за их инициирование и точное выполнение в ответ на внешние и внутренние стимулы.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и проводящие пути в движениях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Экстрапирамидные пути: поддержка и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Экстрапирамидные пути контролируют тонус мышц и устойчивость движений, обеспечивая плавность и баланс при выполнении произвольных 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Пирамидные пути: моторная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Пирамидные пути передают команды от моторной коры к мотонейронам, обеспечивая точное управление добровольными движениями. Они играют важную роль в быстром и тонком контроле мышц.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движения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 анализ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собирают информацию, которую мозг использует для оценки условий и планирования действий.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882288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 и 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Определяется, что именно нужно сделать, учитывая текущие обстоятельства и желаемый результат.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3200481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моторной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Вырабатывается подробный план движения с учётом необходимых мышечных действий и координации.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518657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приводятся в движение согласно разработанной программе при участии моторной коры и спинного мозга.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836831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ощущения и результаты отслеживаются для корректировки и улучшения последующих движений.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выполнения произвольного движения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требует слаженной работы различных областей мозга для успешного исполнения действия.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всех этапов обеспечивает точность и адаптивность движений, необходимых подросткам в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Клинико-неврологические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мозга, важные для движений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Моторная и премоторная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Моторная кора отвечает за инициацию движений, а премоторная кора координирует сложные последовательности и адаптацию действий.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и базальные ганглии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обеспечивает точность и равновесие, а базальные ганглии занимаются отбором и регулированием двигательных программ для плавности.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произвольных и непроизвольных движений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Произвольные движения осознанны, требуют воли и планирования для их выполнения, например, письмо или рисование.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Непроизвольные движения, такие как рефлексы, происходят автоматически без участия сознания и служат защитными реакциями организма.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управления различаются: произвольные через кору мозга, непроизвольные — через спинной мозг и подкорковые структуры.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функцию: моргание как рефлекс и управление мышкой — как сложное произвольное действие.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мозжечка в движениях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отвечает за координацию движений, делая их плавными и сбалансированными. При его нарушениях возникают дрожания и неопределённость движений, что называется атаксия.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и обучение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корректировать ошибки в движениях и участвует в формировании моторных навыков, ускоряя обучение и превращая произвольные действия в автоматические.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обучения новым движениям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движениям сопровождается формированием новых нейронных связей в головном мозге, которые укрепляются при повторении и практике, помогая закрепить навык на автоматическом уровне.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играет ключевую роль в развитии двигательных программ, позволяя выполнять сложные движения без сознательного контроля и сокращая усилия, необходимые для их исполнения.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двигательных навыков облегчает переключение внимания на другие задачи, что особенно важно при освоении таких умений, как езда на велосипеде или игра на музыкальных инструментах.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произвольных движений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подростка оказывает решающее влияние на желание и способность осваивать новые движения и совершенствовать моторные навыки в различных сферах жизни.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способствует точному восприятию и контролю движений; его недостаток может замедлить процесс обучения и привести к ошибкам в исполнении.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помогает преодолевать трудности и усталость в процессе тренировки, обеспечивая настойчивость и регулярность практики.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настрой определяет эффективность занятий: позитивное отношение и уверенность усиливают процессы запоминания и автоматизации движений.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произвольных движений в повседневной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действия, требующие сознательного контроля и длительной практики для формирования навыков.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действия требуют сознательного контроля и постоянной тренировки для успешного выполнения.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учебники по нейрофизиологии и психологии подростков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после нарушений движений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реабилитации сочетаются игровые методики и логопедические занятия, что повышает мотивацию и способствует комплексному восстановлению моторных функций.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Физиотерапия используется для восстановления утраченных или ослабленных произвольных движений у подростков после травм или неврологических заболеваний с помощью специально разработанных упражнений.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влияющие на произвольные движения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церебральный паралич (ДЦП)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нарушение координации и мышечного тонуса влияет на способность выполнять осознанные движения у детей и подростков.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Паркинсонизм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вызывает мышечную скованность и дрожание, что затрудняет точное управление произвольными движениями.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мозга могут привести к частичной или полной утрате контроля над произвольными движениями, требуя долгой реабилитации.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диагностики и восстановления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Роботоассистированные тренажёры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 помогают подросткам выполнять упражнения с поддержкой и контролем, ускоряя восстановление двигательных навыков после травм.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подробного изучения структуры головного мозга и выявления повреждений, влияющих на моторные функции. Позволяет точно определить зоны нарушения.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биологической обратной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Предоставляют пользователю визуальную или звуковую информацию о качестве движений, способствуя сознательной корректировке и улучшению навыков через интерактивную тренировку.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планирования произвольного движения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управления движениями от восприятия до оптимизации навыка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тренировка произвольных движений у подростков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кружки и подвижные игры формируют ловкость и выносливость, способствуя усвоению сложных двигательных программ через систематическую практику и социализацию.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спортивные занятия улучшают координацию движений, развивают скорость реакции и мышечную силу, что важно для сбалансированного физического развития.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78317"/>
            <a:ext cx="261000" cy="23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требующие развитых произвольных движений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Врачи-хирурги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высокой точности рук и координации для выполнения сложных операций и процедур, отточенных через длительные тренировки.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Демонстрируют быструю реакцию и координацию движений, развиваемую регулярными тренировками с раннего возраста.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Воспроизводят сложные музыкальные произведения, сочетая точность и выразительность движений пальцев и рук.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Управляют техникой, требующей быстрой реакции, концентрации и скоординированных действий в различных ситуациях.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ювелиры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филигранные движения для создания произведений искусства и точной работы с материалами.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произвольных движений в жизни подростков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Произвольные движения формируют основу самостоятельности и успеха подростков в обучении, спорте и творчестве, способствуя их социальной адаптации и личностному развитию.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2026-05-08T02:04:25Z</dcterms:created>
  <dcterms:modified xsi:type="dcterms:W3CDTF">2026-05-08T02:04:25Z</dcterms:modified>
</cp:coreProperties>
</file>