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«Демьянова уха»: басня о доброте без 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Демьяна превращается в настойчивое угощение, от которого у Фоки нарастает усталость.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место «Демьяновой ухи» в школьном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(1769–1844) написал более 200 басен. «Демьянова уха» создана в 1813 году и стала одной из самых узнаваемых. В 6 классе басни помогают увидеть сюжет, характеры и нравственный вывод в коротком тексте.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гостей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 приходит к Демьяну и охотно садится за стол. Вначале угощение воспринимается как обычное проявление дружелюбия.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угощение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предлагает уху и угощает без лишних слов. Фока ест с удовольствием, потому что рад и потому что прием выглядит вежливым.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Добавка снова и снова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не ограничивается одной порцией и настойчиво предлагает добавку. Фока пытается оставаться терпеливым и вежливым, но ощущает, что его не слышат.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нарастает: гостю становится неуютно и неловко. В итоге он уходит, хотя Демьян искренне считает, что все делает правильно.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басни: от радушия к усталости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конфликт из добрых намерений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Фоки → радушный прием Демьяна → угощение → предложения добавки → усталость и неловкость → уход гостя
</a:t>
            </a:r>
            <a:endParaRPr lang="en-US" sz="113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басни и их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Демьян: забота без 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изображен как человек, который искренне хочет угодить гостю. Однако он не замечает границы: угощение становится повторяющимся действием, и Фока постепенно теряет комфорт.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Фока: вежливость, которая истощается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Фока показан терпеливым и вежливым: ему трудно прямо отказаться. Он старается поддержать разговор, но чрезмерное угощение приводит к усталости, неловкости и желанию уйти.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уха стала символом навязчивости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уха — это не просто еда, а повод для повторяющегося угощения. Настойчивые предложения превращают приятный прием в ситуацию, где гостю сложно отказаться.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«Демьянова уха» стало крылатым выражением. Так говорят о чрезмерной заботе и навязчивом угощении, когда добрые намерения начинают утомлять.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в том, что помощь или угощение без такта может мешать. Вместо пользы появляется напряжение, потому что не учитывается желание другого человека.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411862"/>
            <a:ext cx="4332300" cy="28860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высмеивает Крылов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качества Демьяна приводят к одному результату: вместо благодарности появляется желание уйти.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и нравственный урок основаны на том, что намерения не спасают, если хозяин не уважает меру и реакцию гостя.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басни И. А. Крылова «Демьянова уха».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напряжение в басне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каждой попытки «еще немного» усталость гостя растет быстрее, чем ощущение радушия. Поэтому напряжение усиливается по цепочке.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Чрезмерность разрушает дружелюбную атмосферу: максимальные значения — у настойчивости и усталости, а минимальные — у удовольствия в финале.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мотивов по эпизодам басни; точные количественные оценки в тексте не указаны.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комический эффект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направлена не на еду саму по себе, а на поведение хозяина. В результате неловкость и раздражение выглядят естественным следствием чрезмерности.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держится на узнаваемой ошибке: хорошее дело совершается без меры. Когда граница не замечена, добро перестает звучать добром и начинает давить.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короткие реплики и бытовые детали создают ощущение живой сцены. Читатель как будто наблюдает, как один и тот же жест за столом повторяется снова и снова.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появляется из несоответствия: Демьян хочет быть гостеприимным, но действует слишком назойливо. Его уверенность в «правильности» угощения не совпадает с тем, как чувствует себя Фока.
</a:t>
            </a:r>
            <a:endParaRPr lang="en-US" sz="1198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басни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басни в том, что добро нужно делать разумно и деликатно. Вежливость, внимание к другому человеку и умение вовремя остановиться важнее настойчивости.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уважать чужой выбор. Даже если хозяин уверен, что угощение принесет радость, его обязанность — замечать реакцию и не превышать меру.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без такта может обернуться давлением. Доброта остается ценной лишь тогда, когда она помогает человеку, а не заставляет его терпеть неудобство.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кухонном столе появляется большая миска ухи: аромат поднимается, а разговор завязывается вокруг угощения. Гость смотрит на тарелку и поначалу принимает приглашение без лишних слов. В такой домашней обстановке легко представить каждую паузу.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Миска на столе и молчаливое ожидание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разливает уху так уверенно, будто любое недоеденное — случайность, которую нужно исправить. Его настойчивость заметна не по громким жестам, а по повторяющимся предложениям. Фока же постепенно теряет радость и начинает искать момент, чтобы вежливо отстраниться.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«разливает добро» снова и снова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сцена, понятная читателю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смысл басни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«опорные» слова показывают, что сюжет держится на одной сцене, но смысл выводит к правилам поведения в гостях и к уважению личных 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увеличивается роль добавки и навязчивости, снижаются вежливость и мера, и финалом становится уход — эмоциональный итог 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смысловых единиц по ключевым понятиям из басни (без внешних числовых данных).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басни: простота, разговорность, живость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звучат так, будто их говорят вслух во время обычного застолья. Благодаря коротким репликам действия героев воспринимаются живо и сразу становятся понятными.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интонации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слышны оттенки терпения, вежливого отказа и неловкости. Интонация подсказывает, как меняется настроение гостей и хозяина по ходу сцены.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как комический прием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предложения и «добавка» создают чувство нарастающего давления. Повтор работает как сигнал: мера исчезает постепенно, но заметно.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и предметность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Миска, уха, стол и угощение делают сцену конкретной. Читатель без труда представляет место действия и оценивает поведение героев в реальной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224834"/>
            <a:ext cx="4332300" cy="30389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из басни и современные примеры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формы поведения в басне с жизненными ситуациями: общий смысл один — помощь и внимание работают только тогда, когда учитывают желание другого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проблема не в самом хорошем намерении, а в способе: без учета реакции другого доброта перестает восприниматься как поддержка.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 основе сюжета басни И. А. Крылова «Демьянова уха» (обобщения без статистики).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забота превращается в проблему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причинно-следственных шагов, отраженных в сюжете басни «Демьянова уха».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остается современной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узнается легко: кто-то продолжает «помогать» после явных признаков отказа. В школе и дома такие действия часто подменяют заботу давлением, даже когда намерения искренние.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учит видеть границу между вежливостью и навязчивостью. Если человек уже сыт, устал или не просит совета, дальнейшие действия превращаются в нарушение личного пространства.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различать добрые слова и добрый способ поведения. В любой беседе важны реакция другого, готовность вовремя остановиться и уважение к его решению.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героев к финалу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Фоки показывает постепенное снижение терпения, а линия Демьяна — рост уверенности при уменьшении внимания к комфорту гостя.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идею басни: одна и та же сцена воспринимается по-разному, потому что важнее не угощение, а такт и мера.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хода эмоций по сюжету (без точных числовых измерений).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как мастер бытовой сатиры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строит сцену вокруг обычной еды и реальных жестов за столом. От этого комичность становится «домашней»: читатель смеется не над необычным событием, а над узнаваемой ошибкой поведения.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сочетаются наблюдательность и ирония. Когда хозяин не замечает усталости гостя, неловкость рождается прямо из диалога, повторов и мелких деталей, которые можно представить визуально.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служит короткой формулой: помогает назвать навязчивое угощение или помощь «не в меру» в разговоре без долгих объяснений.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«Демьянова уха»
</a:t>
            </a:r>
            <a:pPr algn="ctr" indent="0" marL="0">
              <a:lnSpc>
                <a:spcPct val="120004"/>
              </a:lnSpc>
              <a:buNone/>
            </a:pPr>
            <a:r>
              <a:rPr lang="en-US" sz="1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ситуацию, когда добрые намерения становятся слишком настойчивыми и начинают мешать.
</a:t>
            </a:r>
            <a:pPr algn="ctr" indent="0" marL="0">
              <a:lnSpc>
                <a:spcPct val="120004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99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крылатое выражение из басни И. А. Крылова «Демьянова уха» (употребление в речи без привязки к точной дате).
</a:t>
            </a:r>
            <a:endParaRPr lang="en-US" sz="30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урок меры, такта и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учит: искренность без чувства меры превращается в неудобство. Фока уходит не из-за вкуса ухи, а из-за навязчивой заботы Демьяна. Доброта ценна, когда уважает выбор человека.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2026-05-15T03:46:24Z</dcterms:created>
  <dcterms:modified xsi:type="dcterms:W3CDTF">2026-05-15T03:46:24Z</dcterms:modified>
</cp:coreProperties>
</file>