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Земли: большой мир на одной планете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 шести материкам и их удивительным особенностям.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или остров? Разберёмся!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— это огромная часть суши, окружённая водой. Остров тоже окружён водой, но он намного меньше. На карте мира материки выглядят как большие отдельные «острова суши». И у каждого свой характер!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гигант среди материков: здесь живёт больше людей, чем где-либо ещё, и встречаются очень разные природные зоны.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мира; общеизвестные данные школьного курса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1/3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всей суши Земли занимает Евразия.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материк солнца и саванн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лежит по обе стороны от экватора, поэтому солнце здесь часто светит ярко и щедро. Во многих местах круглый год тепло, а зимняя шапка почти не нужна.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саванны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есть огромная Сахара и просторные саванны с высокой травой. Это очень разные пейзажи: где-то сухо и песчано, а где-то просторно и зелено.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известна слонами, жирафами, львами и зебрами. Эти животные часто становятся героями книг, фильмов и уроков, потому что их легко узнать по внешнему виду.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река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— одна из самых длинных рек на Земле. Он помогает людям, растениям и животным жить в жарких районах, где вода особенно ценна.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— от льда до тёплых берегов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Север и юг 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материка очень холодно, а ближе к югу становится заметно теплее. Поэтому здесь можно встретить и снежные просторы, и места с мягким климатом.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Большие страны и остров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находятся Канада, США, Мексика и Гренландия. Это делает Северную Америку особенно интересной: на одной карте рядом оказываются очень разные территории.
</a:t>
            </a:r>
            <a:endParaRPr lang="en-US" sz="1077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Известные природные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озёра, Ниагарский водопад и горы Кордильеры хорошо показывают богатство природы материка. Здесь есть вода, высокие горы и большие открытые пространства.
</a:t>
            </a:r>
            <a:endParaRPr lang="en-US" sz="1102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Природа меняется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удивляет тем, как быстро меняются ландшафты. Можно увидеть ледяные районы, леса, равнины и тёплые побережья — почти как несколько миров сразу.
</a:t>
            </a:r>
            <a:endParaRPr lang="en-US" sz="10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— материк дождевых лесов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влажные леса Южной Америки часто называют зелёным сердцем материка. Здесь много влаги, густой растительности и животных, которым нужен тёплый и дождливый климат.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Амазонка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 её притоки образуют одну из самых больших речных систем на Земле. Это не просто река, а целая водная сеть, важная для природы и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Анды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вдоль западной части материка и считаются самой длинной горной цепью на суше. Они очень высокие, а значит, там прохладнее и воздух более разрежённый.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известна ламами, альпаками, ягуарами и колибри. У каждого из этих обитателей свой характер: одни спокойные, другие быстрые, а третьи похожи на маленькие летающие искры.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 ледяной материк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пустыня, где живут учёные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кажется огромной снежной страной, где всё вокруг скрипит от холода. Постоянных городов здесь нет, зато есть научные станции, куда приезжают учёные из разных стран, чтобы наблюдать за льдом, погодой и животными. Их работа помогает понять климат Земли.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Побережье, полное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внутри материка почти нет жизни, у берегов Антарктиды можно встретить пингвинов, тюленей и морских птиц. Они приспособились к суровым условиям и чувствуют себя уверенно там, где человеку очень холодно. Настоящие чемпионы по выживанию!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маленький, но удивительный материк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живут кенгуру, коалы, утконосы и вомбаты. Многие из них почти не встречаются в других частях света, поэтому материк часто называют природным чудом.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внутренние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материка находятся большие пустынные и засушливые территории. Там жарко и сухо, поэтому растения и животные умеют экономить воду и переносить долгие периоды без дождей.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побережьях и в более влажных районах растут леса, кустарники и необычные растения. Австралийская природа выглядит очень своеобразно и сразу отличается от природы других материков.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 моря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расположены тёплые города, пляжи и зелёные районы. Здесь людям удобно жить, а путешественникам — любоваться океаном и знакомиться с яркой природой.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материки между собой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увидеть, чем материки похожи и чем они отличаются.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вокруг материков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— самый большой и самый глубокий на Земле. Он омывает берега многих материков и помогает людям путешествовать, хотя его волны иногда бывают очень серьёзными.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соединяет многие части света и давно служит важным морским путём. По нему люди перевозят товары и совершают дальние путешествия.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особенно важен для стран с тёплым климатом. Его воды влияют на погоду на побережьях и помогают поддерживать жизнь многих морских организмов.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самый холодный. Он покрыт льдами большую часть года и напоминает, что на Земле есть очень суровые, но удивительные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на материках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 теплее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материк к экватору, тем больше солнца он получает. Поэтому там обычно жарко, а воздух часто остаётся влажным, как после тёплого летнего душа.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полюсам холоднее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материк расположен у полюсов, солнце греет слабее. Здесь зима может длиться долго, а снег и лёд становятся привычной частью природы.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почти без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осадков очень мало, поэтому почва сухая, а растениям трудно расти. День там может быть очень горячим, а ночью заметно прохладнее.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смягчают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океанов воздух чаще бывает влажным, а погода меняется мягче, чем в глубине материка. Поэтому на Земле встречаются самые разные природные зоны, от лесов до степей.
</a:t>
            </a:r>
            <a:endParaRPr lang="en-US" sz="11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материков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и влажных местах растут пальмы, лианы и очень высокие деревья. Им хватает тепла и воды, поэтому лес выглядит густым и зелёным почти круглый год.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растения умеют беречь влагу. Там встречаются кактусы, колючие кустарники и другие выносливые виды, которым не страшны жара и долгие сухие дни.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прохладных районах часто растут сосны и ели. Эти деревья хорошо переносят холод и помогают лесам Евразии и Северной Америки оставаться зелёными даже зимой.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очень холодных местах деревьям трудно жить, зато хорошо чувствуют себя мхи и лишайники. Они маленькие, но стойкие, словно настоящие чемпионы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3544" y="140555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6600" y="3066695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животные материков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известна слонами, львами, жирафами и зебрами. Эти животные живут в саваннах и помогают легко узнать материк по его яркой природе.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славится ягуарами, ламами, альпаками и яркими колибри. Здесь животные живут и в лесах, и в горах, и в тёплых долинах.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особенно много необычных животных, например кенгуру, коалы, вомбаты и утконосы. Многие из них встречаются почти только здесь, как будто природа решила удивить.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и Северная 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Евразии живут тигры, а в Северной Америке — бизоны и медведи. У каждого материка свой набор животных, поэтому их легко сравнивать и запоминать.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ледяном материке живут пингвины, тюлени и морские птицы. Они хорошо приспособились к холоду, ветру и жизни рядом с морем и льдом.
</a:t>
            </a:r>
            <a:endParaRPr lang="en-US" sz="10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соединяют материки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реки и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часто появляются там, где людям удобно жить и путешествовать: у рек, морей или на перекрёстке дорог. Через порты и аэропорты они связывают материк с другими странами.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знаменитые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Каир, Нью-Йорк, Токио, Рио-де-Жанейро и Сидней известны во всём мире. В таких городах рядом стоят старинные здания, современные дома и оживлённые улицы.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материках живут люди разных языков, профессий и традиций. Они строят школы, дороги, мосты и дома, чтобы жизнь была удобной, а расстояния — короче и понятнее.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материков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знания о материках постепенно становились точнее: от первых плаваний и карт до современных снимков из космоса.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рекорды материков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10075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занимает почти треть всей суши Земли. Это настоящий гигант среди материков: на его территории очень много стран, природных зон и больших городов.
</a:t>
            </a:r>
            <a:endParaRPr lang="en-US" sz="1042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372147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меньше остальных материков, но это не мешает ей удивлять. Здесь есть и сухие пустыни, и зелёные берега, и животные, которых трудно встретить где-то ещё.
</a:t>
            </a:r>
            <a:endParaRPr lang="en-US" sz="1042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034220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холодный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почти полностью покрыта льдом. Это самый холодный, сухой и ветреный материк, где природа выглядит сурово, но по-своему очень красиво.
</a:t>
            </a:r>
            <a:endParaRPr lang="en-US" sz="1042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3696305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жаркая пустыня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считается крупнейшей жаркой пустыней на Земле. Днём там очень жарко, а пески тянутся на огромные расстояния, словно море без воды.
</a:t>
            </a:r>
            <a:endParaRPr lang="en-US" sz="1042" dirty="0"/>
          </a:p>
        </p:txBody>
      </p:sp>
      <p:sp>
        <p:nvSpPr>
          <p:cNvPr id="14" name="Text 6"/>
          <p:cNvSpPr txBox="1"/>
          <p:nvPr/>
        </p:nvSpPr>
        <p:spPr>
          <a:xfrm>
            <a:off x="497975" y="4358416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 — самая высокая вершина суши. Она находится в Гималаях, и её высота показывает, насколько разнообразными и величественными бывают материки.
</a:t>
            </a:r>
            <a:endParaRPr lang="en-US" sz="10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материки важны для жизни людей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дают людям воду, почву, лес и полезные ископаемые. Без этих богатств было бы трудно строить дома, выращивать растения и делать многие нужные вещи.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материках люди выращивают хлеб, овощи и фрукты, а также разводят животных. Земля и климат помогают получать продукты, которые нужны каждый день.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материках строят города, мосты, дороги, порты и аэропорты. Всё это помогает людям жить рядом, путешествовать и обмениваться товарами.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материков помогает человеку, но её легко повредить. Поэтому важно не загрязнять воду и воздух, чтобы леса, реки и животные оставались здоровыми.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природу материков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прогулок в лесу, у реки или на берегу моря мусор нужно уносить с собой. Чистая природа радует людей и не вредит животным.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важно расходовать аккуратно: закрывать кран и не тратить её зря. Вода нужна людям, растениям и животным, поэтому она очень ценна.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кусты и деревья нельзя рвать и ломать без нужды. Если беречь растения, леса и парки будут зелёными, красивыми и живыми.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заповедники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помогают сохранить редких животных и необычные природные места. Это такие охраняемые территории, где природа может спокойно жить.
</a:t>
            </a:r>
            <a:endParaRPr lang="en-US" sz="11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материках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— это суша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— огромные части суши, окружённые океанами. На карте они выглядят как большие отдельные участки, разделённые водой.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очень 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материка свой климат, свои растения и свои животные. Где-то жарко, где-то холодно, а где-то природа особенно влажная и зелёная.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везде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материках живут люди разных стран и культур. Они строят города, дороги и школы, чтобы удобно жить и путешествовать.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материк удивляет размерами, другой — холодом, третий — редкими животными. Вместе они показывают, насколько разнообразна наша планета.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Земли: один мир, много чудес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похожи на большие кусочки одной удивительной мозаики. У каждого свой характер, свои рекорды и свои обитатели. Изучая их, мы лучше понимаем Землю и учимся беречь её красоту.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2026-05-26T06:19:45Z</dcterms:created>
  <dcterms:modified xsi:type="dcterms:W3CDTF">2026-05-26T06:19:45Z</dcterms:modified>
</cp:coreProperties>
</file>