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Гвоздь: маленькое слово и важный предмет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слово, а работы у него — хоть отбавляй!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встречается в книгах о доме, труде и ремонте. Оно обозначает один предмет, звучит твёрдо и легко запоминается первоклассниками. Для чтения и словаря — удачная находка.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«гвоздь» стоит изучить внимательнее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гвоздя есть шляпка, длинный стержень и острый конец. Эти части помогают быстро узнать предмет на картинке или в настоящей мастерской.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похожа на маленькую круглую крышечку. Она не даёт гвоздю провалиться слишком глубоко и делает его заметнее, когда работа уже закончена.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обычно делают из металла. Он может быть тонким или толстым, коротким или длинным — в зависимости от того, что нужно соединить.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гвоздь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крупном изображении легко рассмотреть три части гвоздя: шляпку, стержень и остриё. Так предмет узнаётся без лишних догадок. 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такая картинка полезна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показать доску, в которую входит гвоздь, детям проще понять его назначение. Картинка помогает связать слово с реальным предметом.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на картинке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41564" y="3209900"/>
            <a:ext cx="169650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Гвозди помогают собирать мебель, крепить рамки и чинить деревянные детали. Часто они спрятаны внутри предмета, поэтому мы их не замечаем.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гвозди используют для небольших поделок и ремонта. Они выручают, когда нужно быстро соединить две деревянные части.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труда гвозди встречаются в простых поделках из дерева. С ними дети учатся работать аккуратно и не торопиться.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стройке гвозди нужны для соединения досок и других деревянных элементов. Маленькая деталь помогает держаться большим конструкциям.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стройке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гвоздь в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бывают тонкие и толстые. Тонкий гвоздь легче входит в дерево, а толстый лучше держит тяжёлую деталь и меньше гнётся при работе.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Гвозди бывают короткие и длинные. Короткие подходят для лёгких деталей, а длинные — для более прочного соединения, когда нужно удержать материал надёжнее.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улицы и влажных мест выбирают гвозди с защитным покрытием. Оно помогает металлу медленнее ржаветь и дольше служить.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гвоздей шляпка большая, у других маленькая. Размер шляпки влияет на то, насколько удобно забивать гвоздь и как он будет держаться.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гвозди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гвоздь входит в дерево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острый гвоздь соединяет деревянные детали.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удерживается в дереве не только из-за металла. Когда он входит внутрь, между ним и деревом возникает трение, которое помогает соединению не расшатываться.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волокна плотно обхватывают стержень. Чем лучше они прижимаются к гвоздю, тем надёжнее держится соединение и тем меньше шансов, что деталь разойдётся.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прочность влияет и сам материал. В сухом, крепком дереве гвоздь держится лучше, а в мягком или сыром — слабее, как будто дерево становится менее уверенным.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гвоздь держится крепко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забить гвоздь, нужен молоток. У него есть ручка и тяжёлая головка, которая помогает точно ударить по шляпке и ввести гвоздь в дерево.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молотка работа стала бы намного труднее и медленнее. Поэтому в мастерской эти два помощника почти всегда работают вместе, как настоящая команда.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Молоток и гвоздь — дружная пара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411" y="2324443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86394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Хранить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Гвозди держат в коробке или банке с крышкой, чтобы они не рассыпались. Так их легче найти и труднее случайно уколоться.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пальцы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удара пальцы держат подальше от шляпки гвоздя. Иначе молоток может попасть не туда, а это совсем не весёлая история.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на полу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Погнутые или лишние гвозди не разбрасывают вокруг. На них можно наступить, и тогда даже маленький гвоздь устроит большую неприятность.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стоит проверить, удобно ли держится гвоздь и не мешают ли рядом лишние предметы. В мастерской внимательность — лучший помощник.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работы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место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гвоздь хранится в сухом месте, он долго остаётся крепким и блестящим. Металл меньше контактирует с водой, поэтому портится медленнее.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сырость, на поверхности гвоздя постепенно появляется ржавый налёт. Он меняет цвет металла и делает его слабее.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ржавчины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Оцинкованные гвозди покрыты защитным слоем, поэтому служат дольше. Они лучше переносят влагу, особенно если их используют на улице.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гвоздём со временем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гвозди помогают собрать мебель, повесить рамку или закрепить полку. Маленькая металлическая деталь часто делает большую вещь прочной и удобной.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гвозди нужны для поделок из дерева. С их помощью можно соединить дощечки, сделать кормушку или простую игрушку своими руками.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труда гвоздь становится настоящим помощником ученика. Он учит работать аккуратно, не спешить и держать детали ровно.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гвоздь спрятан внутри предмета и его совсем не видно. Но именно он тихо выполняет свою важную работу каждый день.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в доме и в 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«гвоздь» короткое и легко читается. Его удобно произносить по слогам, поэтому первоклассники быстро запоминают это слово.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о мастерстве рядом с ним встречаются слова «молоток», «доска» и «плотник». Вместе они создают понятную картину работы руками.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гвоздь часто появляется рядом с домом, мастерской и трудом. Так слово помогает понять, как люди что-то строят и чинят.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в словах и в книгах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остриё гвоздя входит в доску, оно раздвигает волокна дерева. Металл проходит внутрь, а поверхность немного сжимается вокруг него.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соединение становится крепче. Деревянные части держатся вместе, словно помогают друг другу не разойтись в разные стороны.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и дерево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7729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хорош для быстрой работы. Если нужно быстро скрепить детали, он помогает без лишних движений и долго не заставляет ждать.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удобен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забивают молотком, а шуруп вкручивают. Это два разных способа соединить детали, и каждый нужен в своём деле.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Шуруп обычно держится плотнее, особенно если соединение должно быть очень надёжным. Гвоздь выбирают, когда важны простота и скорость.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прочно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о труде ценятся терпение, аккуратность и умелые руки. Гвоздь напоминает, что даже маленькая вещь может принести большую пользу.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выражениях труд выглядит как полезное и важное дело. Гвоздь становится знаком работы, которая помогает людям в доме и в мастерской.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легко связывается с темой мастерства. Оно показывает, что хорошие дела часто начинаются с простых предметов и внимательной работы.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о труде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подходящий гвоздь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зависит от материала, размера детали и условий, в которых будет работать крепёж.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гвоздь слишком длинный, он может выйти с другой стороны доски. Тогда работа выглядит неаккуратно и становится менее безопасной.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короткий гвоздь плохо держит детали, и соединение быстро ослабевает. Иногда вещь начинает шататься уже после первой попытки.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Треснувшее или слишком мягкое дерево тоже мешает креплению. Волокна расходятся, и гвоздь держится уже не так надёжно, как нужно.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удар молотком легко гнёт металл. Из-за этого гвоздь трудно вбивать, а сама работа идёт медленнее и утомляет.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работе с гвоздями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выглядит совсем просто, но без него доски не удержались бы вместе. Он тихо работает внутри поделки и помогает ей стать крепкой. Рядом с ним легко представить молоток и аккуратную деревянную рамку.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помощник в доске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гвоздь кажется маленьким, почти незаметным героем. Но именно он помогает собрать полочку, табурет или игрушку. Для детей это хороший пример: скромный предмет тоже может сделать большое дело.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маленькое становится важным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— маленький герой мастерской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Гвоздь — маленький, но очень нужный металлический крепёж. Он соединяет детали, требует осторожности и со временем может ржаветь, а в работе всегда остаётся верным помощником.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гвозде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2026-05-24T02:21:09Z</dcterms:created>
  <dcterms:modified xsi:type="dcterms:W3CDTF">2026-05-24T02:21:09Z</dcterms:modified>
</cp:coreProperties>
</file>