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Past Perfect через примеры, формулы и временную линию.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Past Perfect
</a:t>
            </a:r>
            <a:endParaRPr lang="en-US" sz="2566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связывает два прошлых события и показывает, что одно случилось раньше другого.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«прошлая прошедшая» история
</a:t>
            </a:r>
            <a:endParaRPr lang="en-US" sz="2833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более раннее действие: оно уже завершилось к моменту, о котором рассказывают.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случается второе действие в прошлом — именно его обычно ставят в Past Simple.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событие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линии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When the lesson started, the bell had already rung — звонок прозвенел раньше урока.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утвердительного предложения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 строится по модели subject + had + V3. Слово had не меняется: оно одинаково для I, she, they и других подлежащих.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V3 — это третья форма глагола. У правильных глаголов она совпадает с окончанием -ed, а у неправильных нужно запоминать отдельный вариант.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модель: I had finished, she had studied, they had gone. Во всех случаях Past Perfect сохраняет одну и ту же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отрицания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по схеме subject + had not + V3. После подлежащего ставится had, затем not, а потом третья форма глагола.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часто используют сокращение hadn’t. Оно делает фразу короче, но смысл остаётся тем 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We hadn’t done the homework, he hadn’t seen the message. Отрицание подчёркивает, что действие не случилось до другого момента в прошлом.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и ответить коротко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вопросе и логику краткого ответа.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V1–V2–V3: минимум для Past Perfect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Past Perfect важна не первая и не вторая, а именно третья форма глагола.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форма Past Perfect, выбираем V3: had gone, had seen, had written.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неправильных глаголов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и маркеры времени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/ after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before и after помогают понять, какое событие произошло раньше. Они часто стоят рядом с Past Perfect и делают порядок событий более заметным для 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 / when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by the time и when особенно полезны в рассказах. Они показывают момент, к которому другое действие уже было завершено.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/ just / yet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already, just и yet уточняют, что действие закончилось или не успело закончиться к прошлому моменту.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маркеров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заменяют форму глагола, а помогают выбрать время. Если речь идёт о более раннем прошлом, Past Perfect становится главным ориентиром.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на временной шкале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отмечаем событие, которое произошло раньше: именно ему соответствует Past Perfect. На временной линии оно стоит левее и ближе к началу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действие, которое случилось позже. Для него обычно используют Past Simple, потому что оно завершает цепочку событий.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шкале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порядок: The train had left when we arrived. Сначала поезд ушёл, а уже потом мы пришли.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нужно проверять в каждом примере.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помогает запомнить: у Past Perfect есть три типичные ошибки, и все они связаны с порядком и формой глагола.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 примере помогают увидеть, что одно произошло раньше другого.
</a:t>
            </a:r>
            <a:endParaRPr lang="en-US" sz="165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есть 2 события в прошлом: звонок и приход в школу. Past Perfect показывает более раннее событие и помогает сразу увидеть порядок действий.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слайде: By the time we got to school, the bell had rung.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опоры делают вопрос о прошлом опыте понятным и точным.
</a:t>
            </a:r>
            <a:endParaRPr lang="en-US" sz="174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2 временные опоры: опыт до поездки и сама поездка. Вопрос о прошлом опыте легче понять, когда есть чёткая точка отсчёта.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слайде: Had you ever visited a museum before this trip?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предложения связывают причину в прошлом и её результат.
</a:t>
            </a:r>
            <a:endParaRPr lang="en-US" sz="179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2 части: причина и результат. Past Perfect показывает, что домашнее задание не было выполнено раньше, а второй факт объясняет последствия.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слайде: She hadn’t done her homework, so she couldn’t answer the questions.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вопроса остаётся одинаковой и легко запоминается.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одной схеме: сначала had, затем подлежащее и третья форма глагола. Это удобно, когда нужно спросить о действии до прошлого момента.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Past Perfect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ещё не был готов к контрольной. На партах лежали тетради, но страница с ответами так и не открылась. Только после звонка стало ясно: кто-то ожидал, что работа уже началась.
</a:t>
            </a:r>
            <a:endParaRPr lang="en-US" sz="9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ещё не началась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 музей один ученик вспомнил, что никогда не видел древние монеты вживую. Он заранее приготовил вопросы, чтобы не теряться на экскурсии. Событие в прошлом стало точкой отсчёта для его опыта.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визит в музей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открыла тетрадь и увидела пустую строку там, где должно было быть домашнее задание. Она ещё не успела закончить работу, а учитель уже ждал ответы. Именно поэтому на уроке было так тихо.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пауза на уроке
</a:t>
            </a:r>
            <a:endParaRPr lang="en-US" sz="150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короткие истории для отрицаний
</a:t>
            </a:r>
            <a:endParaRPr lang="en-US" sz="2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vs Past Simple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фразы выглядят похожими, но одна просто перечисляет события, а другая показывает, что действие завершилось раньше прихода учителя.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нужен тогда, когда важно подчеркнуть более раннее действие, а не только сам факт последовательности.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 примерам слайда: Before the teacher came…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форму: had + V3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нужна схема had + V3; в вопросе had стоит в начале, а в отрицании используется not.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 теме Past Perfect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правильную форму глагола в каждом предложении.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нужное время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нужен Past Perfect, а где Past Simple.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выбирается для более раннего действия, Past Simple — для следующего события в прошлом.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 теме Past Perfect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 предложение по образцу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преобразования: утверждение → вопрос или отрицание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 Past Perfect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помогает показать, что одно действие в прошлом случилось раньше другого. Если помнить порядок событий и форму had + V3, выбрать нужное время становится намного проще.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2026-07-25T07:19:52Z</dcterms:created>
  <dcterms:modified xsi:type="dcterms:W3CDTF">2026-07-25T07:19:52Z</dcterms:modified>
</cp:coreProperties>
</file>