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точку на глобусе и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 долгота открывают точный путь к любой точке.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превращают карту в точный инструмент: по ним находят объекты, проверяют положение и избегают путаницы между похожими местами.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координаты на карте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находить точку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быстро находить города, острова и вулканы, если известны широта и долгота. Это делает работу с картой точной и понятной.
</a:t>
            </a:r>
            <a:endParaRPr lang="en-US" sz="1030" dirty="0"/>
          </a:p>
        </p:txBody>
      </p:sp>
      <p:sp>
        <p:nvSpPr>
          <p:cNvPr id="11" name="Text 3"/>
          <p:cNvSpPr txBox="1"/>
          <p:nvPr/>
        </p:nvSpPr>
        <p:spPr>
          <a:xfrm>
            <a:off x="3509309" y="2821418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координатам удобно сравнивать положение точек и оценивать, насколько далеко они расположены друг от друга. Так легче замечать закономерности на карте.
</a:t>
            </a:r>
            <a:endParaRPr lang="en-US" sz="1030" dirty="0"/>
          </a:p>
        </p:txBody>
      </p:sp>
      <p:sp>
        <p:nvSpPr>
          <p:cNvPr id="12" name="Text 4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Перейти к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работает с глобусом, где сетка выглядит наглядно, а затем переносит тот же способ на плоскую карту без потери смысла.
</a:t>
            </a:r>
            <a:endParaRPr lang="en-US" sz="10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 карта: в чём разница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30238" y="1545436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почти не искажает формы материков и океанов, потому что он повторяет шарообразную Землю. Поэтому градусная сетка на нём выглядит наиболее естественно.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30238" y="2601918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 искажения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удобнее для урока и работы за столом, но плоское изображение неизбежно растягивает отдельные участки. Из-за этого линии сетки могут казаться непривычными.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30238" y="3658399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точка на глобусе и карте описывается одинаковыми координатами. Меняется только внешний вид линии сетки, а не сам адрес точки.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Линии, которые задают координаты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 — главная линия отсчёта на Земле. Он делит планету на Северное и Южное полушария и помогает сразу понять, где искать широту точки.
</a:t>
            </a:r>
            <a:endParaRPr lang="en-US" sz="1105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идут вокруг Земли, не встречаясь друг с другом. Они показывают, насколько далеко точка находится от экватора, и образуют основу отсчёта широты.
</a:t>
            </a:r>
            <a:endParaRPr lang="en-US" sz="1105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 соединяют Северный и Южный полюсы. Они нужны, чтобы определить долготу и точно зафиксировать положение точки относительно нулевого меридиана.
</a:t>
            </a:r>
            <a:endParaRPr lang="en-US" sz="11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501987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сетку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карте находят градусную сетку: линии и подписи в градусах. Без неё невозможно точно прочитать положение точки и проверить ответ.
</a:t>
            </a:r>
            <a:endParaRPr lang="en-US" sz="1050" dirty="0"/>
          </a:p>
        </p:txBody>
      </p:sp>
      <p:sp>
        <p:nvSpPr>
          <p:cNvPr id="11" name="Text 2"/>
          <p:cNvSpPr txBox="1"/>
          <p:nvPr/>
        </p:nvSpPr>
        <p:spPr>
          <a:xfrm>
            <a:off x="3287362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Прочитать широту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 широту: отсчёт идёт от экватора к северу или югу. После этого переходят к долготе, считая от нулевого меридиана.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052278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адрес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оба числа известны, координаты записывают парой. Вместе они работают как точный адрес, который указывает только одну точку на Земле.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координат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89" y="2950171"/>
            <a:ext cx="7802561" cy="16763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Широта: расстояние от экватора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1670588"/>
            <a:ext cx="2118407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Отсчёт от экватора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показывает, насколько точка удалена от экватора. Чем больше число, тем ближе объект к полюсу, а не к середине Земли.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590342" y="1670588"/>
            <a:ext cx="2118407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сетки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обычно подписывают с шагом 10° или 5°. Это облегчает поиск нужного значения, особенно когда точка расположена между соседними линиями.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966279" y="1670588"/>
            <a:ext cx="2118406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или юг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схемах часто встречаются обозначения N и S. Они помогают понять, в Северном или Южном полушарии находится точка, и не перепутать направление.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Долгота: отсчёт от Гринвича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меридиан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Долготу отсчитывают от нулевого меридиана, который проходит через Гринвич. От него начинают движение вправо или влево по карте и глобусу.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509309" y="2821418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 запад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долготы бывают восточными и западными — от 0° до 180°. Это помогает точно определить, с какой стороны от Гринвича находится точка.
</a:t>
            </a:r>
            <a:endParaRPr lang="en-US" sz="1030" dirty="0"/>
          </a:p>
        </p:txBody>
      </p:sp>
      <p:sp>
        <p:nvSpPr>
          <p:cNvPr id="12" name="Text 4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могут использоваться буквы E и W или знаки «+» и «-». Всегда важно сначала прочитать обозначение, а потом число.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77427" y="2339402"/>
            <a:ext cx="332132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широту, а уже потом долготу. Такой порядок помогает сразу понять, где лежит точка: выше или ниже экватора, восточнее или западнее Гринвича.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30873" y="2339402"/>
            <a:ext cx="332132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два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широта может встречаться у многих объектов, поэтому второе число особенно важно. Именно долгота отличает точки, похожие по положению на параллели.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точки: точная запись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на глобусе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поиск точки по градусной сетке на глобусе.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точку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поиск точки по градусной сетке на карте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найти точку на глобусе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широту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 верхней или нижней шкале находят параллель 48° северной широты. Это задаёт горизонтальный уровень точки и сужает поиск до нужной полосы карты.
</a:t>
            </a:r>
            <a:endParaRPr lang="en-US" sz="1016" dirty="0"/>
          </a:p>
        </p:txBody>
      </p:sp>
      <p:sp>
        <p:nvSpPr>
          <p:cNvPr id="11" name="Text 3"/>
          <p:cNvSpPr txBox="1"/>
          <p:nvPr/>
        </p:nvSpPr>
        <p:spPr>
          <a:xfrm>
            <a:off x="3509309" y="2821418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долготу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 боковой шкале отыскивают 2° восточной долготы и проводят мысленный меридиан. На пересечении двух линий получается искомая точка на глобусе.
</a:t>
            </a:r>
            <a:endParaRPr lang="en-US" sz="1030" dirty="0"/>
          </a:p>
        </p:txBody>
      </p:sp>
      <p:sp>
        <p:nvSpPr>
          <p:cNvPr id="12" name="Text 4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сверяют место с подписью объекта: в этом случае точка попадает в район Парижа. Такой шаг помогает убедиться, что координаты прочитаны верно.
</a:t>
            </a:r>
            <a:endParaRPr lang="en-US" sz="10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найти ту же точку на карте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30238" y="1545436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со шкал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сначала читают верхнюю и боковую шкалы, чтобы найти 48° с. ш. и 2° в. д. Это помогает определить нужный участок без лишних переходов.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30238" y="2601918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пересечение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отмечают ближайшие линии сетки и мысленно находят их пересечение. Даже если контуры Европы немного искажены, координаты точки остаются прежними.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30238" y="3658399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завершение сверяют результат с объектом на карте и проверяют, совпадает ли место с районом Парижа. Такая проверка снижает риск ошибки.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8119" y="2013314"/>
            <a:ext cx="267098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по краям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координат обычно стоят по краям карты, поэтому сначала нужно смотреть на рамку, а не искать цифры рядом с точкой. Это экономит время и уменьшает путаницу.
</a:t>
            </a:r>
            <a:endParaRPr lang="en-US" sz="1246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 с масштабом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насколько велика карта, но не заменяет координаты. Даже при удобном масштабе точку находят только по градусной сетке и её делениям.
</a:t>
            </a:r>
            <a:endParaRPr lang="en-US" sz="1261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идёт по порядку: сначала одно число, затем следующее, без пропусков и скачков. Такой способ особенно важен, когда деления расположены близко друг к другу.
</a:t>
            </a:r>
            <a:endParaRPr lang="en-US" sz="1211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без путаницы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меняй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показывает удаление от экватора, а долгота — от нулевого меридиана. Если перепутать их местами, точка сместится в совсем другой район карты.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полушарие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и южное, восточное и западное полушария задают правильное направление отсчёта. Ошибка в букве N, S, E или W меняет координаты даже при верных числах.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 знаками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задания дают только знаки «+» и «-». Их тоже нужно читать внимательно, потому что они заменяют восток, запад, север или юг.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шкалу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смотреть на шкалу по краю карты, можно выбрать неправильную линию и получить верную цифру для неверного места. Проверка рамки обязательна.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поиске точки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между линиями сетки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 промежуток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точка лежит между двумя линиями, сначала находят расстояние между ними. Затем оценивают, ближе ли точка к началу, середине или концу промежутка.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середину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40° и 50° точка стоит примерно посередине, её значение близко к 45°. Такой приём помогает читать карту, когда точное деление отсутствует.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гуще градусная сетка и крупнее масштаб, тем точнее можно определить координаты. На мелкой карте ответ обычно будет приблизительным.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картах одна и та же сетка может выглядеть по-разному: линии становятся прямыми или заметно изгибаются. Это следствие выбранной проекции.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меняется внешне, но координаты точки остаются теми же: широта и долгота не зависят от формы изображения.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карты выглядят по-разному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помогает быстро закрепить связь между точкой на схеме и её координатами. Ученик сравнивает положение объекта с широтой и долготой на карточке.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объекта и координат тренирует одновременную проверку двух чисел и полушарий, а значит ускоряет поиск точки на карте.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тренировки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сопоставления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задания по координатам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 координатам и точкам пересечения линий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алгоритм — два носителя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находить точку, достаточно одного алгоритма: сначала определить широту, затем долготу и обязательно проверить полушария. На глобусе и карте меняется вид сетки, но не сами координаты.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2026-07-26T19:26:46Z</dcterms:created>
  <dcterms:modified xsi:type="dcterms:W3CDTF">2026-07-26T19:26:46Z</dcterms:modified>
</cp:coreProperties>
</file>