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image" Target="../media/image-7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0875" y="775275"/>
            <a:ext cx="6589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геологические явления и защита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Обвал, оползень и сель: как распознать угрозу и действовать правильно.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школьникам важно знать об этих опасностях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явления могут возникнуть внезапно и быстро изменить привычный путь домой, повредить дороги и жильё. Знание признаков опасности помогает вовремя уйти с опасного места и защитить себя.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 — это резкое падение камней и крупных масс горных пород со склона. Он начинается внезапно и особенно опасен на крутых скалах и осыпях.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 — это мощный поток воды с грязью, песком, глиной и камнями. Он идёт по руслам и ущельям, сметая всё на своём пути.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Оползень — это медленное или быстрое сползание грунта вниз по склону. В движение могут приходить земля, деревья, заборы и даже небольшие постройки.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обвал, оползень и сель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577244"/>
            <a:ext cx="4775700" cy="22544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быстрее распознать угрозу и выбрать правильное поведение.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 развивается мгновенно, оползень — чаще постепенно, а сель отличается высокой скоростью и большой разрушительной силой.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отличия опасных явлений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МЧС России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надвигающейся 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Тревожные изменения на 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склонах появляются трещины, осыпается грунт, наклоняются деревья и столбы. Двери и окна начинают закрываться с трудом, а в горах слышен непривычный гул.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замечают раньше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обвалом, оползнем или селем часто меняется и состояние воды: ручьи мутнеют, а поток в узком русле становится шумным и грязным. Это повод немедленно уйти в безопасное место.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официальном сообщении об угрозе по данным МЧС и служб оповещения.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получении предупреждения
</a:t>
            </a:r>
            <a:endParaRPr lang="en-US" sz="2463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400438"/>
            <a:ext cx="435600" cy="38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419798"/>
            <a:ext cx="435600" cy="348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53731" y="3580288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14365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5291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369" y="2311126"/>
            <a:ext cx="197925" cy="226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3221281"/>
            <a:ext cx="218400" cy="194133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62131" y="4128562"/>
            <a:ext cx="218400" cy="17472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736987" y="3616172"/>
            <a:ext cx="435600" cy="34848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5532650" y="141125"/>
            <a:ext cx="32112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семьи и дома к опасности
</a:t>
            </a:r>
            <a:endParaRPr lang="en-US" sz="2000" dirty="0"/>
          </a:p>
        </p:txBody>
      </p:sp>
      <p:sp>
        <p:nvSpPr>
          <p:cNvPr id="2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842625" y="14565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близкими
</a:t>
            </a:r>
            <a:pPr algn="l" indent="0" marL="0">
              <a:lnSpc>
                <a:spcPct val="115000"/>
              </a:lnSpc>
              <a:buNone/>
            </a:pPr>
            <a:r>
              <a:rPr lang="en-US" sz="54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заранее знать, как быстро связаться друг с другом: по телефону, через сообщения или через взрослых. Если сети нет, важно помнить место встречи.
</a:t>
            </a:r>
            <a:endParaRPr lang="en-US" sz="1356" dirty="0"/>
          </a:p>
        </p:txBody>
      </p:sp>
      <p:sp>
        <p:nvSpPr>
          <p:cNvPr id="22" name="Text 3"/>
          <p:cNvSpPr txBox="1"/>
          <p:nvPr/>
        </p:nvSpPr>
        <p:spPr>
          <a:xfrm>
            <a:off x="842625" y="565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отхода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договоритесь, по какой дороге уходить из опасной зоны и где встречаться, если семья окажется в разных местах. Это экономит время в тревожной ситуации.
</a:t>
            </a:r>
            <a:endParaRPr lang="en-US" sz="1329" dirty="0"/>
          </a:p>
        </p:txBody>
      </p:sp>
      <p:sp>
        <p:nvSpPr>
          <p:cNvPr id="23" name="Text 4"/>
          <p:cNvSpPr txBox="1"/>
          <p:nvPr/>
        </p:nvSpPr>
        <p:spPr>
          <a:xfrm>
            <a:off x="842649" y="23480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Тревожный набор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рюкзаке должны быть документы, вода, фонарь, лекарства, зарядное устройство и самые нужные вещи. Набор лучше хранить в одном месте и проверять заранее.
</a:t>
            </a:r>
            <a:endParaRPr lang="en-US" sz="1329" dirty="0"/>
          </a:p>
        </p:txBody>
      </p:sp>
      <p:sp>
        <p:nvSpPr>
          <p:cNvPr id="24" name="Text 5"/>
          <p:cNvSpPr txBox="1"/>
          <p:nvPr/>
        </p:nvSpPr>
        <p:spPr>
          <a:xfrm>
            <a:off x="842625" y="3245625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дома
</a:t>
            </a:r>
            <a:pPr algn="l" indent="0" marL="0">
              <a:lnSpc>
                <a:spcPct val="115000"/>
              </a:lnSpc>
              <a:buNone/>
            </a:pPr>
            <a:r>
              <a:rPr lang="en-US" sz="53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 чистыми водоотводами и не допускайте скопления воды у откосов. Укрепление склонов и исправный дренаж уменьшают риск размыва грунта.
</a:t>
            </a:r>
            <a:endParaRPr lang="en-US" sz="1340" dirty="0"/>
          </a:p>
        </p:txBody>
      </p:sp>
      <p:sp>
        <p:nvSpPr>
          <p:cNvPr id="25" name="Text 6"/>
          <p:cNvSpPr txBox="1"/>
          <p:nvPr/>
        </p:nvSpPr>
        <p:spPr>
          <a:xfrm>
            <a:off x="842625" y="4143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играть у обрывов, оврагов и крутых склонов. Опасные места должны быть закрыты для игр, потому что даже небольшой осыпающийся участок может стать причиной травмы.
</a:t>
            </a:r>
            <a:endParaRPr lang="en-US" sz="132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опасность усиливается там, где вода долго размывает и насыщает почву, а растительный покров уже ослаблен.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вклад дают вода и повреждение почвенного покрова: именно они быстрее всего снижают устойчивость склонов.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опасных процессов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МЧС России; учебные сведения по теме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во время обвала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начинается обвал, нужно немедленно уйти из-под кромки склона и не стоять под отвесной скалой. Камни и обломки падают сверху очень быстро.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оставаться в русле или внизу склона, куда могут скатиться новые камни. Лучше укрыться за устойчивым препятствием и не подходить к месту падения.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остановки обвала нельзя сразу возвращаться к повреждённому участку. Почва и камни могут быть неустойчивыми, поэтому требуется ждать разрешения взрослых или спасателей.
</a:t>
            </a:r>
            <a:endParaRPr lang="en-US" sz="1466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во время оползня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появлении трещин, проседания почвы или движения земли нужно сразу прекратить движение к опасному месту и оценить, куда уходит поток грунта.
</a:t>
            </a:r>
            <a:endParaRPr lang="en-US" sz="1059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Замечен сдвиг грунта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отходить перпендикулярно направлению оползня. Так проще выйти из зоны движения грунта, камней и деревьев.
</a:t>
            </a:r>
            <a:endParaRPr lang="en-US" sz="1059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Быстрый уход в сторону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Следует подниматься на устойчивое место, подальше от края склона, где нет проседающего грунта и возможного повторного сдвига.
</a:t>
            </a:r>
            <a:endParaRPr lang="en-US" sz="1059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Выход на безопасную площадку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спасения важно передать информацию взрослым и службам помощи, назвать место происшествия и не возвращаться без разрешения.
</a:t>
            </a:r>
            <a:endParaRPr lang="en-US" sz="1050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Сообщение взрослым и спасателям
</a:t>
            </a:r>
            <a:endParaRPr lang="en-US" sz="10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услышали шум в ущелье или увидели грязный поток, сразу уходите выше по склону и не пытайтесь перейти русло. Сель движется стремительно и не оставляет времени на раздумья.
</a:t>
            </a:r>
            <a:endParaRPr lang="en-US" sz="1278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при сходе селя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Опаснее всего оставаться у мостов, в тоннелях, у берегов и в узких долинах. Поднимайтесь на возвышенность, держитесь подальше от воды и сразу сообщите взрослым о происходящем.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селевом потоке обычно есть грязь, камни и обломки, которые резко увеличивают массу и ударную силу движения.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твёрдых включений и скорость потока, тем выше разрушительный эффект и тем важнее покинуть опасную зону заранее.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сель особенно опасен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ОБЖ; обобщение по описанию опасных явлений, без использования точных измерений.
</a:t>
            </a:r>
            <a:endParaRPr lang="en-US" sz="72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нельзя делать при угрозе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оставаться у подножия склонов, спускаться в овраги или подходить к руслам ручьёв и рек, даже если кажется, что опасность ещё далеко.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возвращаться за забытыми вещами, фотографировать опасный участок или задерживаться рядом с трещинами, осыпями и падающими камнями.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ехать через опасную территорию на автомобиле и пользоваться лифтом, если есть риск повреждения дома или отключения электричества.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ждать до последнего и надеяться, что всё обойдётся. При угрозе важнее быстро уйти в безопасное место и следовать указаниям взрослых и спасателей.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526679"/>
            <a:ext cx="5226300" cy="2482493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тревоги и правильные действия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признаки помогают понять, какой процесс начинается и как быстро нужно уходить из опасной зоны.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из этих сигналов требует немедленного ухода из опасного места и сообщения взрослым или спасателям.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МЧС России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выходе из зоны обвала, оползня или селя.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после происшествия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без сознания, проверяют дыхание и сразу вызывают скорую помощь и спасателей. При возможной травме позвоночника пострадавшего почти не перемещают.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травмах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подозрении на перелом конечность фиксируют так, как она лежит, не выпрямляя её. Это помогает не усилить боль и не повредить ткани ещё больше.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ушибах и небольших ранах нужно остановить кровь, наложить чистую повязку и обеспечить покой пострадавшему. Нельзя трогать рану грязными руками.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ливня или оттепели риск возрастает почти на всех таких участках, особенно там, где почва уже ослаблена.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круче склон и слабее грунт, тем выше опасность обвала, оползня или селя после дождей и таяния снега.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уязвимые места на местности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2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ОБЖ; качественная оценка опасных участков местности.
</a:t>
            </a:r>
            <a:endParaRPr lang="en-US" sz="9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421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4456" y="1422075"/>
            <a:ext cx="193950" cy="25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38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60190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служб и систем оповещения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Осматривают опасные участки, оценивают угрозу и помогают организовать эвакуацию, когда риск для людей становится высоким.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Ограничивают доступ в опасную зону, устанавливают предупреждения и принимают решения о закрытии дорог, троп и мостов.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оповещения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Сирены, радио, телевидение и SMS быстро передают сообщение об угрозе, чтобы люди успели покинуть опасное место.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предупреждения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 администрация напоминают о правилах безопасности, помогают вывести детей по безопасному маршруту и поддерживают порядок при эвакуации.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Всегда знайте, где находится безопасный путь отхода, и помните номер 112. Если началась угроза, не спорьте и не задерживайтесь: идите туда, куда укажут взрослые.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 играйте у обрывов, оврагов и крутых склонов, даже если место кажется знакомым и спокойным. При любой трещине, осыпи или громком шуме сразу сообщайте взрослым.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для школьников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0100" y="554440"/>
            <a:ext cx="3767100" cy="37376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6450" y="1258750"/>
            <a:ext cx="44874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правило: заметил опасность — действуй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при обвалах, оползнях и селях зависит от внимательности, готовности семьи и быстрого ухода из опасной зоны. Раннее предупреждение спасает жизнь.
</a:t>
            </a:r>
            <a:endParaRPr lang="en-US" sz="2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2026-05-20T23:11:52Z</dcterms:created>
  <dcterms:modified xsi:type="dcterms:W3CDTF">2026-05-20T23:11:52Z</dcterms:modified>
</cp:coreProperties>
</file>