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мир: всесторонний обзор и ключевые 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цивилизаций от первых государств до падения Римской империи.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значимость Древнего мира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мир — этап формирования первых государств, письменности и религиозных систем, заложивший основы культуры и науки человечества.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Древнего мира и основные хронологические рамки
</a:t>
            </a:r>
            <a:endParaRPr lang="en-US" sz="189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дополняют друг друга, отражая развитие обществ и распространение культурных влияний.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локальных культур к широким империям был ключевым этапом цивилизационного развития.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2024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цивилизации Месопотамии и Египта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городов в Месопотамии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Ур, Урюк и Вавилон стали центрами политической и религиозной жизни, развивая клинопись и архитектуру зиккуратов — символы власти и религиозного культа.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Египта — архитектурные чудеса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Фараоны строили пирамиды как величественные гробницы, отражающие представления о загробной жизни и божественном статусе правителя, что подтверждает значимость религии в обществе.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Иероглифическое письмо и бюрократия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иероглифы служили средством управления и религиозной коммуникации, что способствовало централизованной власти и развитию институций.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Индии и Китая: особенности развития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цивилизации Инда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Мохенджо-Даро и Хараппа демонстрировали продвинутую систему канализации и планировки, что свидетельствует о высокой организации и заботе о здоровье жителей.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Бронзовое искусство и письменность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Шан и Чжоу развивали бронзовое литье и создавали иероглифическое письмо, заложив традиции централизованного управления и философских учений.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Религиозно-философские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Ведическая культура в Индии и конфуцианство с даосизмом в Китае формировали мировоззрение и социальные нормы, влияя на всю Восточную Азию.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культура, философия, демократия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Города-полисы: Афины и Спарта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культивировали демократии с участием граждан в управлении, тогда как Спарта развивала военную аристократию, отражая разнообразие политических моделей.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стали международным событием, а драма и театр — важными формами искусства, которые влияли на общественное сознание и воспитание.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Сократ, Платон и Аристотель заложили основы логики и этики, которые повлияли на развитие западной философии и научного мышления.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Рим: от республики до империи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основания республики в 509 г. до н.э. до превращения в империю с 27 г. до н.э. Рим стал центром политической и военной мощи Востока и Запада.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и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Двенадцати таблиц сформировали правовую систему, а административная структура эффективно управляла многочисленными провинциями империи.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военные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язык, Колизей и форум отражают богатую культуру, а организация легионов — эффективную военную структуру, поддерживавшую экспансию.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правления и законы Древнего мира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монархия в Египте централизовала власть вокруг фараона — божества и правителя одновременно.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в Афинах стала уникальной системой с участием граждан в управлении и публичных дебатах.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Риме сочетались республиканские и имперские формы с законодательством, направленным на поддержание порядка и прав граждан.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— один из первых сводов законов, регулирующих общественные и экономические отношения.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научные знания в Древнем мире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Храмовые и письменные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и Египте образовательные учреждения обучали письму и административным навыкам, обеспечивая подготовку чиновников и жрецов.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академии Греции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Платона и Ликей Аристотеля становились центрами анализа, логики и научных исследований, заложив основу европейского образования.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обмен знаниями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шумеров, египетская математика и натурфилософия греков распространялись благодаря торговле и культурным связям, стимулируя технологический прогресс.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Медицина, изобретения и архитектурное наследие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практики Древнего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врачи применяли хирургические инструменты и растения, уделяя внимание наблюдению и лечению болезней на материальной основе.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Гиппократа в медицину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развил врачебные школы и учение, основанное на наблюдении и опыте, что стало фундаментом европейской медицины.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построили акведуки, дороги и мосты, обеспечивая эффективное водоснабжение и транспортировку, что способствовало развитию городов и экономики.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и религиозные верования древних народов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боги и древнегреческие мифы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пантеоне древнегреческих богов главенствовали Зевс, Гера, Посейдон и другие олимпийцы. Мифы о Прометее, Геракле и Троянской войне отражали мировоззрение и ценности общества, формируя богатую символику и культурные архетипы.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верования Древнего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Фараоны считались божественными посредниками, а культ Осириса подчёркивал веру в посмертное возрождение. Ритуалы мумификации и погребальные обряды свидетельствовали о глубоком уважении к загробному миру и преемственности жизни.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как основа культуры и идентичности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отражались в литературных произведениях, архитектурных сооружениях и скульптуре, служа средством укрепления национальной идентичности и поддержания социальных норм в древних обществах.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письменности и ее последствия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Шумера: начало письменной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3500 г. до н.э. в Месопотамии появилась клинопись — первая система символов для записи хозяйственных операций, что дало старт развитию бюрократии и сохранению знаний.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Древнего Египта: триединство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письменность сочетала идеографические, слоговые и алфавитные знаки, что расширяло возможности коммуникации и фиксирования религиозных, правовых и административных текстов.
</a:t>
            </a:r>
            <a:endParaRPr lang="en-US" sz="888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Финикийский алфавит и его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 в. до н.э. финикийцы создали упрощённый алфавит, послуживший основой для греческой и латинской письменности, что существенно облегчило распространение грамотности и идеологических идей.
</a:t>
            </a:r>
            <a:endParaRPr lang="en-US" sz="8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переселение народов: причины и последствия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век н.э.: начало миграций германских племен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племена, включая готов, начинают мигрировать на территории Римской империи, вызывая напряжённость на её границах.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 н.э.: падение Западной Римской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Ослабленная империя не выдерживает набегов вандалов и готов, что приводит к её падению в 476 году н.э.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VI–VII века: массовые переселения славян и тюркских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и тюркские племена начинают активно заселять территории Восточной Европы и Центральной Азии, формируя новые этнические сообщества.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средневековых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миграций возникают раннесредневековые королевства, заложившие основы современной Европы и Азии.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мировых религий в Древнем мире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в Индии (ок. VI–V века до н.э.)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Будды распространяется по Южной и Юго-Восточной Азии через миссионерскую деятельность и торговые пути.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Zoroastrianism в Персии (ок. VI век до н.э.)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 формирует монотеистическую традицию, влияя на мораль и мировоззрение персидских государств.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162275" y="3335815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на Ближнем Востоке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акцент на заветах и законах формирует этническую идентичность и религиозное самосознание еврейского народа.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787904" y="1980337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христианство в Римской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быстро распространяется, используя города как центры проповеди, что в конце концов приводит к признанию веры в качестве государственной.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классы в древних обществах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включала правителей, знать, жреческий класс, воинов, ремесленников, крестьян и рабов, формируя жёсткую структуру общества с разными правами и обязанностями.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существовала кастовая система: брахманы — священники, кшатрии — воины, вайшьи — торговцы и ремесленники, шудры — рабочие, что регулировало социальное разделение и профессии.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Риме общество делилось на патрициев и плебеев, рабство имело формальный статус, а освобождённые рабы могли интегрироваться в общество на определённых условиях.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 и римское право закрепляли правовые нормы, регулирующие статус различных социальных классов и обеспечивая порядок в государстве.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античной науки и техники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внёс вклад в гидростатику и механику, разработал фундаментальные принципы равновесия и рычагов.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Математики Пифагор и Евклид заложили основы геометрии и числовых теорий, которые до сих пор изучаются в учебных заведениях.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применяли передовые технологии в водоснабжении, строительстве мостов и использовании бетона, обеспечивая долговечность инфраструктуры.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транспортные системы Древнего мира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торговый маршрут соединял Китай с Средиземноморьем, способствуя обмену товарами, технологиями и культурными идеями между Востоком и Западом.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дороги: артерии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сеть дорог позволяла быстро перемещать войска, товары и информацию, укрепляя экономическую и политическую интеграцию империи.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и каналы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и Египет развивали порты и каналы, упрощая морскую торговлю и увеличивая доступность экзотических продуктов и ресурсов.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Древнего мира и начало новой эпохи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ослабление и внутренние конфликты подрывают единство Западной Римской империи, снижая эффективность управления.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военные поражения ведут к снижению производства и упадку городской жизни в Европе.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нашествия ускоряют переход к Средневековью, формируя новые социальные и государственные структуры на руинах империи.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мира в современности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идеи античности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Сократа, Платона и Аристотеля продолжают влиять на современную этику, логику и политическую философию во всём мире.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римского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римского права лежат в современных юридических системах, обеспечивая нормы гражданского и уголовного права в различных странах.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архитектура и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древнегреческой и римской архитектуры и скульптуры проникают в современное искусство и дизайн, формируя культурный код Европы.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Древнего мира для современности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Древнего мира раскрывает истоки государственных и культурных институтов, формирует критическое мышление и помогает понять долгосрочные исторические процессы.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2026-05-11T11:35:50Z</dcterms:created>
  <dcterms:modified xsi:type="dcterms:W3CDTF">2026-05-11T11:35:50Z</dcterms:modified>
</cp:coreProperties>
</file>