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делить слова на слоги и переносить их правильно.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и правила переноса слов
</a:t>
            </a:r>
            <a:endParaRPr lang="en-US" sz="286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слоги и перенос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помогают правильно читать и произносить слова, а перенос делает запись аккуратной. Эти правила нужны в тетради, на контрольной и в любом тексте, где слово не помещается в строку.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обычно строится вокруг одной гласной буквы. Если в слове одна гласная, значит, один слог; если две — два слога; если три — три слога.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дом — один слог, мама — два слога, машина — три слога. Удобно сначала найти все гласные, а потом посчитать, сколько раз открывается рот при произношении.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й, ь и ъ отдельного слога не образуют. Поэтому слово делят не по числу букв, а по гласным, которые являются основой слога.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количество слогов в слове
</a:t>
            </a:r>
            <a:endParaRPr lang="en-US" sz="26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слог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слог заканчивается на гласную: ма-ма, но-га, зи-ма. Такие слоги звучат легко и плавно, потому что после гласной слово не обрывается.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и закрытые слоги
</a:t>
            </a:r>
            <a:endParaRPr lang="en-US" sz="3319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слог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слог заканчивается на согласную: дом, лес, стол. В одном слове могут встречаться оба типа слогов, и это помогает заметить границы слова.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слогов бывает в коротких словах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подборке слова распределены поровну: по три примера на каждый вариант. Это удобно для сравнения и проверки правила о гласных.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слогов зависит от количества гласных, а не от длины слова. Короткие и длинные слова могут иметь одинаковое число слогов.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примеры: дом, лес, шар; мама, окно, рука; машина, дорога, берёза.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переносятся по слогам: ма-ши-на, до-ро-га, у-че-ник. Так запись остаётся понятной, а слово не теряет свой привычный вид.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оставлять на строке одну букву или переносить её отдельно на новую строку. Такой перенос выглядит неаккуратно и нарушает правила письма.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переносе важно сохранять состав слова и не разрывать его случайно. В школьных работах перенос должен быть не только возможным, но и орфографически верным.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переноса слов
</a:t>
            </a:r>
            <a:endParaRPr lang="en-US" sz="299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424649"/>
            <a:ext cx="3709500" cy="1009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и что нельзя при переносе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примеры и запреты при переносе слов.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подчиняется не только слогам, но и орфографическим ограничениям. Особенно важно проверять сочетания букв и положение мягкого и твёрдого знаков.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перенос слова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 школьным правилам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750" y="1438630"/>
            <a:ext cx="3366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4575" y="1430330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550" y="1430330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й, ь и ъ в слогах и переносе
</a:t>
            </a:r>
            <a:endParaRPr lang="en-US" sz="2672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й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й не образует отдельного слога и обычно остаётся рядом с той частью слова, к которой относится: май-ка, край-ний. При переносе её не отделяют.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ь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ь не имеет собственного звука, но влияет на произношение. Её нельзя отделять от предыдущей буквы, поэтому слова пишут как семья, вьюга.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ъ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ъ тоже не образует слог и не переносится отдельно. В слове подъезд она остаётся вместе с предыдущей частью, помогая правильно читать слово.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слов с приставками
</a:t>
            </a:r>
            <a:endParaRPr lang="en-US" sz="3049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 приставками перенос часто проходит между приставкой и корнем: под-ход, раз-говор, по-ехать. Это помогает увидеть части слова и не нарушить его строение.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правило слогов остаётся главным: нельзя оставлять одну букву и нельзя разрывать запрещённые сочетания. Поэтому перед переносом слово лучше разобрать по составу и ещё раз проверить.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переносе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внимательны нужны при письме слов с мягким и твёрдым знаком, а также при выборе места разрыва между частями слова.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ошибаются там, где перенос выглядит «удобно», но нарушает правило. Значит, проверка по слогам нужна каждый раз.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типовым школьным примерам по русскому языку; данные иллюстративные.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450" y="1438630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500" y="1430330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1900" y="1486730"/>
            <a:ext cx="700500" cy="560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случаи, когда перенос запрещён
</a:t>
            </a:r>
            <a:endParaRPr lang="en-US" sz="2156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Односложные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одного слога, например дом, мост, шар, нельзя переносить, потому что переносить в них просто нечего: весь слог уже занимает одно слово.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 на строке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оставлять в конце строки одну букву или переносить её отдельно. Такой записью слово становится труднее читать, а правило переноса нарушается.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Сокращения, условные обозначения и слова с неразделяемыми сочетаниями переносят только по правилам. Если перенос искажает слово или делает его непонятным, его выбирают заново.
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218725"/>
            <a:ext cx="4231200" cy="13502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и неправильный перенос: примеры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перенос зависит от слогов и орфографических запретов.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Верный перенос сохраняет слоги и не нарушает запреты. Ошибочный вариант обычно либо дробит слово слишком мелко, либо отделяет недопустимые буквы.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переноса слов в русском языке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показывает, какой слог в слове произносится сильнее. Оно помогает лучше слышать слово, но само по себе не определяет место переноса и не заменяет правило деления на слоги.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вода, окно, молоко и берёза ударный слог может быть разным по месту. Поэтому нельзя ориентироваться только на начало или конец слова: важен весь звуковой состав.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проверке записи ударение полезно как подсказка. Если ученик чётко слышит сильный слог, ему проще быстро найти гласные, посчитать слоги и заметить возможную ошибку.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всегда подчиняется орфографическим правилам, а не ударению. Однако умение выделять ударный слог развивает языковую зоркость и помогает писать слова аккуратно и без пропусков.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и слоги: связь и различие
</a:t>
            </a:r>
            <a:endParaRPr lang="en-US" sz="264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переноса длинного слова
</a:t>
            </a:r>
            <a:endParaRPr lang="en-US" sz="2579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школьным правилам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в сложных словах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сложных словах перенос нередко проходит между их частями, потому что состав слова хорошо виден: лесо-степь, водо-пад, паро-воз. Это помогает сохранить читаемость и не нарушить строение слова.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даже в сложных словах действуют общие правила: нельзя оставлять одну букву, разрывать запрещённые сочетания и отделять буквы, которые связаны с предыдущей частью слова.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встречаются в учебных упражнениях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упражнениях часто чередуются простые и более длинные слова, чтобы тренировать не только чтение, но и проверку переноса.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группа — двусложные слова. Значит, именно на них удобно отрабатывать базовое правило переноса по слогам.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школьных слов для учебной диаграммы; данные учебно-иллюстративные.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450" y="1438630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2500" y="1430330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550" y="1430330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проверки переноса
</a:t>
            </a:r>
            <a:endParaRPr lang="en-US" sz="2884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Считай гласные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все гласные в слове и определи число слогов. Это самый быстрый способ понять, где возможны границы переноса и где их быть не может.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границу строки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Убедись, что после переноса не остаётся одна буква. Если слово становится слишком коротким или неудобным для чтения, лучше выбрать другой вариант записи.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 особые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Посмотри, есть ли в слове ь, ъ, й или сочетания, которые нельзя разрывать. Если есть сомнение, запиши слово целиком на новую строку.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424649"/>
            <a:ext cx="3709500" cy="1009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шпаргалка по слогам и переносу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помогает быстро проверить слово перед записью в тетради.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опора — гласные и слоги. Если перенос нарушает читаемость или запреты, такой вариант нужно заменить.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и перенос: правило, которое всегда работает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помнить о гласных, слогах и запретах на разрыв букв, перенос будет точным и аккуратным. Эти простые правила помогают писать грамотно и уверенно.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2026-05-22T14:59:45Z</dcterms:created>
  <dcterms:modified xsi:type="dcterms:W3CDTF">2026-05-22T14:59:45Z</dcterms:modified>
</cp:coreProperties>
</file>