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Went to Britain…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Воображаемое путешествие по Великобритании: города, традиции, еда и английский язык.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страна языка и традиций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объединяет Англию, Шотландию, Уэльс и Северную Ирландию. Это страна Лондона, университетов, музеев и богатой культуры, где английский язык звучит каждый день и помогает общаться по всему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расположена в Северо-Западной Европе и отделена от материка Ла-Маншем. Такое положение сделало страну морской державой и повлияло на её историю, торговлю и связи с другими государствами.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 собой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переменчивой погоды в Британии особенно полезны зонт, непромокаемая куртка и удобная обувь. Для туриста это не мелочь, а важная часть подготовки к поездке.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 влажный климат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морской: зимы обычно не очень холодные, а лето остаётся прохладным. Дожди возможны в любое время года, поэтому погода часто меняется даже в течение одного дня.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Великобритания
</a:t>
            </a:r>
            <a:endParaRPr lang="en-US" sz="3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главная достопримечательность поездки
</a:t>
            </a:r>
            <a:endParaRPr lang="en-US" sz="3171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сочетает старинные здания и современные кварталы, поэтому город выглядит по-разному в центре и в деловых районах. Здесь особенно заметно, как рядом живут история и динамичная городская жизнь.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самым известным достопримечательностям относятся Биг-Бен, Букингемский дворец, Тауэрский мост, Лондонский глаз и площадь Трафальгар. Эти места часто становятся первыми точками маршрута для туристов.
</a:t>
            </a:r>
            <a:endParaRPr lang="en-US" sz="925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реки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играет важную роль в облике Лондона: на её берегах удобно рассматривать городские панорамы и мосты. Вид на реку помогает почувствовать масштаб столицы и её историческую глубину.
</a:t>
            </a:r>
            <a:endParaRPr lang="en-US" sz="987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двухэтажный автобус сразу напоминает о Британии и часто появляется на открытках и в учебниках. Он стал не только транспортом, но и частью городского образа Лондона.
</a:t>
            </a:r>
            <a:endParaRPr lang="en-US" sz="1016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лучше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особенно впечатляют часы Парламента, широкие площади и сочетание старинной архитектуры с современными зданиями. Именно такие детали делают столицу яркой и легко узнаваемой.
</a:t>
            </a:r>
            <a:endParaRPr lang="en-US" sz="8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столицы, туристов привлекают старинные университетские города и памятники древности. Они помогают увидеть Британию не только как современную страну, но и как хранительницу истории.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популярности направлений, составленная для презентации; без точной статистики.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чаще всего едут туристы в Британии
</a:t>
            </a:r>
            <a:endParaRPr lang="en-US" sz="317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лидирует, но исторические города и древние места тоже занимают заметную долю интереса.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7110" y="1762825"/>
            <a:ext cx="348038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бюджета поездки школьника на 5 дней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что обычно расходуются деньги во время короткой поездки. Это помогает понять, какие статьи бюджета самые заметные и где можно сэкономить.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расходы связаны с дорогой и жильём. На прогулках, недорогой еде и бесплатных музеях можно заметно сэкономить.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расчёта бюджета поездки для школьного проекта.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поездка в Великобританию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маршрута: подготовка, дорога, прогулки по городу и выбор крытых мест в дождь.
</a:t>
            </a:r>
            <a:endParaRPr lang="en-US" sz="3257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британских городах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Левостороннее движение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автомобили движутся по левой стороне дороги. Пешеходам важно помнить об этом и сначала смотреть направо, а затем налево, когда они переходят улицу.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поезда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широко используются метро и пригородные поезда. Они помогают быстро добираться до центра, вокзалов, музеев и районов, где живёт и работает много людей.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автобусы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остаются удобным и привычным транспортом для туристов. Красный двухэтажный автобус стал одним из самых узнаваемых символов Британии и часто встречается в туристических маршрутах.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 и междугородние поездки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кэбы известны во многих британских городах, а между городами удобно ездить на скоростных поездах. Такой транспорт помогает увидеть страну быстро и без лишней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еда и школьный английский
</a:t>
            </a:r>
            <a:endParaRPr lang="en-US" sz="3171" dirty="0"/>
          </a:p>
        </p:txBody>
      </p:sp>
      <p:sp>
        <p:nvSpPr>
          <p:cNvPr id="12" name="Text 2"/>
          <p:cNvSpPr txBox="1"/>
          <p:nvPr/>
        </p:nvSpPr>
        <p:spPr>
          <a:xfrm>
            <a:off x="48957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британская еда включает fish and chips, English breakfast, Sunday roast, Yorkshire pudding и чай с молоком. Эти блюда часто упоминают, когда говорят о повседневной культуре страны.
</a:t>
            </a:r>
            <a:endParaRPr lang="en-US" sz="987" dirty="0"/>
          </a:p>
        </p:txBody>
      </p:sp>
      <p:sp>
        <p:nvSpPr>
          <p:cNvPr id="13" name="Text 3"/>
          <p:cNvSpPr txBox="1"/>
          <p:nvPr/>
        </p:nvSpPr>
        <p:spPr>
          <a:xfrm>
            <a:off x="48957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часть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и ресторанах турист может попробовать простые и сытные блюда, которые давно стали частью британского образа жизни. Они помогают лучше почувствовать местную атмосферу.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4895750" y="37887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заказе еды особенно важны слова please, thank you, Could I have…? и How much is it? Такие короткие фразы полезны в любой поездке и легко запоминаются на уроках английского.
</a:t>
            </a:r>
            <a:endParaRPr lang="en-US" sz="987" dirty="0"/>
          </a:p>
        </p:txBody>
      </p:sp>
      <p:sp>
        <p:nvSpPr>
          <p:cNvPr id="15" name="Text 5"/>
          <p:cNvSpPr txBox="1"/>
          <p:nvPr/>
        </p:nvSpPr>
        <p:spPr>
          <a:xfrm>
            <a:off x="71056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заказ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английский пригодится в кафе, магазинах и на вокзале. Чем увереннее ученик использует простые выражения, тем легче ему общаться и задавать вопросы в реальной ситуации.
</a:t>
            </a:r>
            <a:endParaRPr lang="en-US" sz="987" dirty="0"/>
          </a:p>
        </p:txBody>
      </p:sp>
      <p:sp>
        <p:nvSpPr>
          <p:cNvPr id="16" name="Text 6"/>
          <p:cNvSpPr txBox="1"/>
          <p:nvPr/>
        </p:nvSpPr>
        <p:spPr>
          <a:xfrm>
            <a:off x="71056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британского кафе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кафе, чашка чая и тарелка с fish and chips часто ассоциируются с Британией. Такие детали делают путешествие не только вкусным, но и очень запоминающимся.
</a:t>
            </a:r>
            <a:endParaRPr lang="en-US" sz="9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Британии редко бывает очень резкой, поэтому здесь чаще нужен лёгкий верхний слой одежды, чем тёплая зимняя экипировка. Это удобно для прогулок по городу.
</a:t>
            </a:r>
            <a:endParaRPr lang="en-US" sz="97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на основе типичных сезонных условий Великобритании; значения приведены для иллюстрации.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Британии в течение года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остаются умеренными весь год, а осадки распределяются довольно равномерно. Для поездки важнее защита от дождя и ветра, чем сильное утепление.
</a:t>
            </a:r>
            <a:endParaRPr lang="en-US" sz="10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чаще всего нужны короткие выражения для приветствия, просьбы и благодарности. Они помогают начать разговор спокойно, не растеряться и показать уважение к собеседнику в магазине, музее или на улице.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английский язык один, произношение в разных частях страны заметно отличается. В Лондоне, Шотландии, Уэльсе и Северной Ирландии можно услышать разные интонации и отдельные особенности 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ценят спокойный тон, умение ждать своей очереди и избегать резких слов. Даже короткое обращение звучит лучше, если добавить пожалуйста, извините или спасибо.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особенно полезны фразы, которые помогают спросить дорогу, уточнить цену или обратиться за помощью. Такие выражения быстро запоминаются и сразу пригодятся в реальной поездке.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повседневном общении
</a:t>
            </a:r>
            <a:endParaRPr lang="en-US" sz="3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и безопасность туриста
</a:t>
            </a:r>
            <a:endParaRPr lang="en-US" sz="2985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в общественных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музеях, библиотеках и галереях принято говорить негромко и не мешать другим посетителям. Такое поведение показывает уважение к людям, которые пришли учиться, читать или смотреть экспозицию.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в 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автобусе или метро важно не шуметь, не толкаться и уступать место пожилым людям, пассажирам с детьми и тем, кому трудно стоять. Это считается обычной нормой вежливости.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только по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нужно переходить дорогу только по переходу и внимательно смотреть по сторонам, потому что в Британии левостороннее движение. Особенно важно не спешить и следить за сигналами светофора.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 случай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туриста должны быть адрес отеля, телефон взрослого или сопровождающего, деньги или банковская карта и заряженный телефон. Эти простые вещи помогают быстрее решить любую неожиданную ситуацию.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в двух странах есть и различия, и общие черты повседневной жизни.
</a:t>
            </a:r>
            <a:endParaRPr lang="en-US" sz="115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касаются языка, движения и валюты, а общими остаются интерес к образованию, семье, спорту и культурным поездкам.
</a:t>
            </a:r>
            <a:endParaRPr lang="en-US" sz="1178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Великобритании и России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Британии и моей страны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по которым узнают Британию
</a:t>
            </a:r>
            <a:endParaRPr lang="en-US" sz="327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который узнают сразу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Union Jack часто появляется на открытках, тетрадях и туристических сувенирах. Он стал знаком страны не только для жителей Британии, но и для школьников по всему миру, изучающих английский язык и культуру.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трудно перепутать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телефонная будка и двухэтажный автобус почти сразу напоминают о Лондоне. Эти яркие образы часто используют на плакатах и в учебниках, потому что они легко запоминаются и создают узнаваемый образ города.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рядом с современностью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Биг-Бен, башня Парламента и королевская гвардия показывают уважение к истории и традициям. Рядом с ними в британской жизни спокойно существуют современные улицы, транспорт и привычный ритм большого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страны и их особенности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ассоциируется с Лондоном, старинными университетами и спортивными традициями. Здесь особенно заметны музеи, театры, крупные города и исторические здания, которые часто появляются в учебниках и туристических маршрутах.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выделяется горами, зелёными долинами и собственным валлийским языком. Здесь можно увидеть спокойные пейзажи, небольшие города и сильное чувство местной культуры.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известна Эдинбургом, замками, озёрами и кельтской культурой. Этот край часто связывают с красивой природой, древними легендами и яркими национальными традициями.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 привлекает побережьем, природными маршрутами и городом Белфастом. Это место подходит тем, кто любит сочетание моря, зелёных ландшафтов и интересной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 в поездку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собирается от документов и связи к одежде и дополнительной защите от погоды.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обучение через путешествие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Бесплатный вход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британских музеях основные залы можно посетить бесплатно. Это делает поездку доступной для школьников и помогает увидеть знаменитые коллекции без лишних расходов.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уроки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витринах можно рассмотреть древние предметы, исторические документы и произведения искусства. После такого посещения школьные темы становятся понятнее, потому что они связаны с реальными вещами.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коллекции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особенно известны Британский музей и Национальная галерея. Там можно встретить артефакты разных эпох и картины мастеров, о которых часто рассказывают на уроках.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экспонат своими глазами, новые английские слова запоминаются легче. Путешествие превращается в часть обучения и помогает лучше понять культуру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распорядок удобно планировать заранее: сначала короткий завтрак, затем самые важные маршруты, а после них спокойный вечер без спешки.
</a:t>
            </a:r>
            <a:endParaRPr lang="en-US" sz="110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типичному расписанию однодневной экскурсии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может выглядеть день туриста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туристу стоит выделить больше всего времени, потому что именно тогда доступны основные достопримечательности и транспорт.
</a:t>
            </a:r>
            <a:endParaRPr lang="en-US" sz="12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главных образов обычно вспоминают школьники: транспорт, архитектуру, вежливое общение и погоду. Эти детали сильнее всего помогают почувствовать атмосферу страны.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впечатления чаще всего остаются после первой поездки в Британию.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как путешествие и урок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Воображаемая поездка в Британию соединяет английский язык, географию, историю и культуру. Она учит пользоваться школьными знаниями на практике и делает изучение страны более живым и интересным.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2026-05-31T07:19:02Z</dcterms:created>
  <dcterms:modified xsi:type="dcterms:W3CDTF">2026-05-31T07:19:02Z</dcterms:modified>
</cp:coreProperties>
</file>