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авария: что это такое и чем она опасна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как распознать химическую угрозу и защитить себя вовремя.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возникнуть химическая опасность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аварии случаются на заводах, складах, при перевозке и даже рядом с очистными сооружениями. Опасное вещество может быстро попасть в воздух, воду или почву и вызвать отравление, ожоги и раздражение дыхательных путей.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АХОВ — это вещество, которое при выбросе, утечке или разливе быстро наносит вред человеку. К этой группе относятся хлор, аммиак, сероводород, пары кислот и некоторые промышленные газы.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аварийно химически опасным веществом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зависит не только от самого вещества, но и от условий вокруг. Важны его концентрация, длительность контакта, температура воздуха, а также направление и сила ветра.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газ может быть особенно опасен в низине, подвале или закрытом дворе. Поэтому при химической аварии важно не ждать, а сразу действовать по правилам безопасности.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неисправность может запустить цепочку событий и привести к выбросу опасного вещества.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химических аварий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связана с техническими и организационными сбоями, значит, профилактика особенно важна.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учебных пособий по ОБЖ и промышленной безопасности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выброс опасного вещества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Газовое облако и разлив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зданием может появиться облако газа, а возле цистерны — разлив жидкости. Такие признаки часто сопровождаются предупреждающими знаками и быстро требуют эвакуации из опасной зоны.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трудно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газы скапливаются у земли, в подвалах и низинах. Легкие поднимаются выше, но любое облако может распространяться быстрее, чем человек успеет понять угрозу по запаху или цвету.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самые известные АХОВ и чем они вредны.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наиболее опасных веществ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поражают разные органы, но для всех опасны высокая концентрация и длительный контакт.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химической безопасности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1626" y="2342426"/>
            <a:ext cx="2107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химическое облако особенно опасно для детей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дыхание чаще, поэтому опасное вещество быстрее попадает в организм. Даже краткое воздействие может вызвать сильное раздражение дыхательных путей и кашель.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 расположенные газы и пары скапливаются у земли, где их вдыхает ребенок. Из-за небольшого роста он оказывается ближе к самой опасной зоне.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чувствительность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слизистые и общий вес у детей меньше, чем у взрослых. Поэтому вредное вещество может действовать сильнее даже при небольшой концентрации.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часто затрагивают не только людей, но и территорию вокруг предприятия или маршрута перевозки.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химической аварии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срочными становятся вред здоровью и загрязнение воздуха, а экологический ущерб может сохраняться дольше всего.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 и промышленной безопасности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запахе химикатов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правильный порядок действий при появлении признаков химической опасности.
</a:t>
            </a:r>
            <a:endParaRPr lang="en-US" sz="9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укрыться в помещении при внешнем выбросе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Сразу закрыть помещение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Закройте окна и двери, выключите вентиляцию и кондиционеры. Щели у проемов временно закройте влажной тканью или подручными материалами, чтобы уменьшить попадание воздуха снаружи.
</a:t>
            </a:r>
            <a:endParaRPr lang="en-US" sz="862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более безопасное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тяжелом газе опаснее нижние этажи и подвалы, а при легком — верхние этажи и чердаки. Нужно перейти туда, где риск меньше, и не открывать окна без необходимости.
</a:t>
            </a:r>
            <a:endParaRPr lang="en-US" sz="939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Следить за сообщениями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Оставайтесь внутри до официального разрешения выйти. Слушайте сообщения спасателей и взрослых, чтобы вовремя узнать, когда можно безопасно покинуть укрытие или начать эвакуацию.
</a:t>
            </a:r>
            <a:endParaRPr lang="en-US" sz="8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идти навстречу неизвестному облаку или пытаться определить вещество по запаху: оно может быть опаснее, чем кажется. Нужно сразу удаляться из зоны поражения и сообщать взрослым.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пользоваться лифтом, спускаться в подвал при тяжелом газе или включать открытый огонь рядом с утечкой. Такие действия могут усилить риск отравления, взрыва или пожара.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пролитую жидкость, неизвестные емкости и предметы с следами вещества. Даже краткий контакт может вызвать ожог, раздражение кожи или попадание яда в дыхательные пути.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возвращаться за вещами в опасную зону и игнорировать сигналы тревоги, указания спасателей и сообщения по радио или телефону. При химической аварии важнее всего быстро и спокойно выполнить инструкции.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химической аварии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при химической аварии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дыхания и глаз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Противогаз, респиратор и защитные очки помогают уменьшить попадание газа, капель и пыли в дыхательные пути и глаза. Для спасателей это особенно важно при работе в зоне заражения.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временные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Обычному человеку нужны закрытая одежда, плотная обувь и как можно более быстрое покидание опасной зоны. Влажная ткань может временно снизить воздействие, но не заменяет настоящие средства защиты.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источнику и чем хуже проветривается место, тем быстрее растет риск для людей, находящихся рядом с зоной выброса.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распространяется опасное облако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выше в низинах и замкнутых пространствах; сильный ветер ускоряет перенос облака, а рельеф может удерживать его у земли.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«Химическая авария»; данные схемы для наглядности, без привязки к конкретному инциденту.
</a:t>
            </a:r>
            <a:endParaRPr lang="en-US" sz="5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9301"/>
            <a:ext cx="4039800" cy="15980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химической аварии важно быстро передать диспетчеру только проверенную информацию. Короткое и точное сообщение помогает службам быстрее оценить угрозу.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обращаться и что сообщать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сообщить адрес, характер опасности и число пострадавших. Чем точнее сообщение, тем быстрее прибудет помощь.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экстренного вызова служб в России; единый номер 112.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эвакуация при химической аварии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гражданской защиты и школьной безопасности.
</a:t>
            </a:r>
            <a:endParaRPr lang="en-US" sz="10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44056"/>
            <a:ext cx="274800" cy="219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4128" y="2879603"/>
            <a:ext cx="216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поражении химическими веществами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загрязненную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попало на одежду, ее нужно осторожно снять как можно быстрее. Это уменьшает дальнейший контакт химиката с кожей и снижает риск ожога или раздражения.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Промыть кожу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участки кожи промывают большим количеством чистой воды 10–15 минут. Тереть кожу нельзя, чтобы не усилить повреждение и не разнести вещество по телу.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попадании вещества в глаза их промывают дольше, аккуратно и без трения. После этого пострадавшего нужно как можно скорее показать врачу, даже если боль уменьшилась.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при затрудненном дыхании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выводят на свежий воздух, освобождают от тесной одежды и вызывают 112. Если состояние тяжелое, нужна срочная медицинская помощь без промедления.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химические катастрофы в истории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1976 — Севезо, 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предприятии произошел выброс токсичного вещества, после чего пришлось эвакуировать жителей. Авария заставила многие страны Европы ужесточить требования к промышленной безопасности.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1984 — Бхопал, Индия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выброса метилизоцианата пострадали тысячи людей. Эта катастрофа стала одним из самых трагических примеров того, как опасны нарушения технологий и контроля.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этих событий показал, что профилактика, обучение работников и надежные системы защиты необходимы на каждом химическом объекте без исключения.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важная мера — регулярные учения, которые помогают людям действовать без паники и не терять время в реальной чрезвычайной ситуации.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предотвращают химические аварии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всего, когда техника, персонал и планы действий проверяются заранее. Наибольший эффект дает постоянный контроль состояния оборудования.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«Химическая авария»; обобщение типовых мер промышленной безопасности.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рядом с химическими объектами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под рукой документы, воду, фонарик, зарядное устройство и простую аптечку. Такой набор полезен, если нужно быстро покинуть помещение и ждать помощи вне дома.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узнайте сигналы оповещения, маршрут эвакуации и ближайшее безопасное укрытие. Это поможет не растеряться, если тревога прозвучит в школе, дома или на улице.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подходите к неизвестным емкостям, разливам и предметам с резким запахом или следами жидкости. Даже небольшой контакт с опасным веществом может причинить вред здоровью.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авария опасна тем, что угроза часто распространяется быстро и незаметно. Если знать правила, можно вовремя уйти, укрыться и правильно вызвать помощь.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авария: знание правил спасает жизнь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2026-05-21T01:35:43Z</dcterms:created>
  <dcterms:modified xsi:type="dcterms:W3CDTF">2026-05-21T01:35:43Z</dcterms:modified>
</cp:coreProperties>
</file>