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информации: как человек получает и использует сведения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вокруг нас: учимся, общаемся, ориентируемся и принимаем решения с её помощью ежедневно.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«Виды информации»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информация — это сведения о предметах, событиях, явлениях и действиях. В 7 классе вы учитесь отличать, как данные представлены, чем воспринимаются, где хранятся и почему иногда бывают неполными или неточными.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565" y="2021232"/>
            <a:ext cx="240975" cy="275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615" y="2688930"/>
            <a:ext cx="240975" cy="275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89917"/>
            <a:ext cx="261000" cy="208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46017"/>
            <a:ext cx="261000" cy="23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по форме представления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информация состоит из букв и слов. Она встречается в параграфах учебника, заданиях, правилах и сообщениях. По смыслу важно, как расставлены слова и формулировки.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информация передаётся цифрами и значениями измерений. Например, это количество, время, расстояние или температура. Числа позволяют сравнивать и уточнять сведения.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информация включает рисунки, схемы, фотографии и диаграммы. Она помогает понять устройство объекта, показать связи и быстрее увидеть различия между вариантами или данными.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информация передаётся речью, музыкой и сигналами. Её используют, когда нужно донести сообщение голосом, подать сигнал или передать ритм и интонации.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и комбинированная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объединяет изображение и звук во времени. Комбинированные материалы соединяют несколько форм сразу, поэтому они одновременно показывают, объясняют и помогают удерживать внимание.
</a:t>
            </a:r>
            <a:endParaRPr lang="en-US" sz="7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информация в учебе и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часто приходится читать и писать: параграф по информатике, инструкция к работе за компьютером, новостная заметка, электронное письмо и сообщения в школьном чате — всё это примеры текста.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информация встречается в параграфах учебника, правилах, заданиях, объявлениях и сообщениях. Она точно передаёт смысл, если важны порядок слов, формулировка и детали, например условия задачи.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информация: рисунки, схемы, карты и диаграммы
</a:t>
            </a:r>
            <a:endParaRPr lang="en-US" sz="1967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ускоряет поиск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добраться до места, карта подсказывает направление и важные ориентиры. Знаки и линии на ней позволяют быстро представить маршрут и оценить, где находится нужная остановка или объект.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«увидеть»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вы рассматриваете схему: стрелки показывают порядок действий, а значки — нужные элементы. По изображению проще понять, что происходит сначала, а что потом, чем только по словам.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зависимость между величинами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сравнивает данные и помогает увидеть, как меняются значения. Даже без долгих вычислений можно заметить тенденцию: что больше, что меньше и как они соотносятся.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каналы восприятия чаще всего используются человеком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обучении особенно ценны зрение и слух: они дают основу для чтения, просмотра и восприятия объяснений.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доминирование зрительного и слухового каналов, поэтому учебные материалы часто сочетают текст, изображение и речь.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интерпретация: доли приблизительные, точные статистические данные не приводятся.
</a:t>
            </a:r>
            <a:endParaRPr lang="en-US" sz="6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61586"/>
            <a:ext cx="244200" cy="21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96324" y="1341119"/>
            <a:ext cx="19350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4095" y="3098354"/>
            <a:ext cx="2257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07074" y="1348001"/>
            <a:ext cx="244200" cy="244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по способу восприятия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Зрительную информацию воспринимают глазами. Её можно получить, когда читают текст, рассматривают фото, смотрят схему или следят за тем, что пишут на доске.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Звуковую информацию воспринимают ушами. Это речь учителя, музыка, звонок, а также сигналы в заданиях, когда нужно услышать подсказку или инструкцию.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Обонятельная информация воспринимается носом. В повседневности она помогает замечать запахи и делать выводы о среде, хотя в школе используется реже, чем зрение и слух.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Вкусовую информацию воспринимают языком. Она помогает различать вкусы и связана с личным опытом, поэтому встречается реже в учебных заданиях, но тоже даёт сведения.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Осязательная информация приходит через кожу. Её используют в опытах и практических работах: можно почувствовать температуру, шероховатость поверхности или сопротивление материала.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98780" y="1467950"/>
            <a:ext cx="514643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информации и органы чувств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примеры, где именно мы встречаем разные виды информации и какой орган чувств участвует в восприятии.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объект можно изучать разными способами: выбирая канал восприятия, вы получаете разные детали и лучше понимаете задачу.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адаптировано под учебный курс 7 класса по теме «Виды информации».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по способу хранения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хранится в памяти человека, на бумаге, в книгах, а также на цифровых носителях: жёстком диске, флешке и карте памяти. Память ограничена, поэтому детали могут забываться.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носители удобны, когда нужно читать без техники: учебник, тетрадь, расписание. Они помогают сосредоточиться, но поиска по ключевым словам может не быть, как в цифровых файлах.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носители позволяют быстро искать нужное, копировать, пересылать и переносить файлы. Главное — аккуратно обращаться с данными и сохранять их в нескольких местах при необходимости.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информации от источника к человеку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Цепочка: источник → кодирование → передача → восприятие → понимание и использование.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информация и её точность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числовыми данными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информация выражает количество, размер, время, расстояние, массу, температуру и результаты измерений. Она важна на уроках математики, физики, географии, в спорте и при прогнозе погоды.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числа передают смысл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числа дают однозначность: можно сравнить величины, проверить ответ и сделать вывод. Поэтому, когда без измерений, слова вроде «близко» или «много» часто остаются слишком расплывчатыми.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Знаковая и символическая информация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Знаковая информация передаётся буквами, цифрами и условными обозначениями. К ней относятся дорожные знаки, нотные знаки, математические символы и пиктограммы, которые помогают быстро понять сообщение.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знак может означать действие, правило или целое сообщение. Например, знак на схеме или в тетради задаёт смысл не хуже текста, если он правильно интерпретирован.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читать такие сведения, нужно знать значение символов. Кроме того, важен контекст: в разных ситуациях один и тот же знак может иметь разный смысл для человека.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удобны, когда нужно передать информацию кратко и одинаково для разных людей. Поэтому они часто используются в учебных материалах, навигации и научных записях.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Комбинированная информация в школьных и цифровых материалах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 том же объекте могут быть разные смысловые роли: текст объясняет, схема показывает структуру, значки помогают ориентироваться, а звук усиливает восприятие.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каналов задействовано в материале, тем легче усваивается информация: можно «схватить» смысл и глазами, и на слух, и по визуальным опорам.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Демонстрационный пример (условные доли для наглядности), без привязки к конкретной статистике, дата обращения: 14.05.2026
</a:t>
            </a:r>
            <a:endParaRPr lang="en-US" sz="6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877" y="2186407"/>
            <a:ext cx="206550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и бесполезная информация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информация помогает решить задачу, принять решение, узнать новое или выполнить работу. Она связана с конкретной целью и подходит к текущей ситуации, как подсказка в задании.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информация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сведения нужны прямо сейчас, они обычно оказываются полезными. Например, точное правило или пример из учебника помогает понять тему и правильно сделать упражнение.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Бесполезная трата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Бесполезная информация не связана с целью человека в конкретной ситуации. Она может быть интересной в целом, но не помогает достигнуть результата именно сейчас.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зависит от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новость может быть полезной для одноклассника, который готовит доклад, и бесполезной для другого, который ищет расписание автобуса. Значит, важны время и цель.
</a:t>
            </a:r>
            <a:endParaRPr lang="en-US" sz="7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40146"/>
            <a:ext cx="3918900" cy="13024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Истинная, ложная и неполная информация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использованием сведений сравнивают факты, проверяют источник и обращают внимание на то, хватает ли данных для вывода.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Достоверность выше, когда информация подтверждена несколькими источниками и в ней достаточно данных для точного вывода.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содержанию и полноте сведений (учебные материалы по информатике), без привязки к конкретному источнику
</a:t>
            </a:r>
            <a:endParaRPr lang="en-US" sz="6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достоверности сведений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проверки при работе с сообщениями, статьями и интернет-материалами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 цифровом мире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работать безопасно, важно использовать пароль и делать резервные копии. Также нужно аккуратно обращаться с файлами и осторожно открывать неизвестные ссылки и вложения, чтобы не получить вредоносные программы.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телефоне, компьютере и интернете сведения хранятся в файлах, сообщениях, фотографиях, видео, аудиозаписях и облачных сервисах. Цифровой формат позволяет быстро копировать, редактировать, пересылать и искать нужное.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информации чаще встречаются в жизни школьника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учебе тексты и графика чаще всего помогают понять тему и выполнить задания, а в телефоне заметную роль играют сообщения и мультимедиа. Знаки ускоряют ориентацию.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чаще всего школьник сталкивается с визуальной и текстовой информацией, а знаки поддерживают понимание в дороге и в повседневных ситуациях.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учебный пример (без официальной статистики), дата: 14.05.2026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видах информации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различается по форме представления, способу восприятия, хранению и достоверности. Один смысл можно передать словами, числом, рисунком, схемой или звуком — важно выбрать подходящий вариант.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Различая виды информации, легче понимать задания и находить нужные сведения. Это помогает работать с таблицами и диаграммами, сравнивать данные и не пропускать важные детали в объяснении.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информации улучшает обучение: вы быстрее считываете учебный материал, различаете факты и примеры и лучше ориентируетесь в учебнике, презентациях и электронных ресурсах.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это знание становится основой для дальнейших тем. Оно помогает осознанно работать с данными и файлами, а также аккуратно и безопасно использовать цифровые источники в школе и дома.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видов информации — это навык понимания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видов информации помогает точнее читать сообщения, выбирать удобный способ передачи сведений и проверять их достоверность. В 7 классе это особенно полезно при работе с таблицами, схемами и электронными файлами.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2026-05-14T10:53:03Z</dcterms:created>
  <dcterms:modified xsi:type="dcterms:W3CDTF">2026-05-14T10:53:03Z</dcterms:modified>
</cp:coreProperties>
</file>