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ресурсы: как они определяют развитие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ресурсы задают возможности и ограничения развития.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географии территории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показывает, где находится территория и с кем она связана. Ресурсы раскрывают её природную базу для хозяйства. Вместе они помогают понять преимущества, риски и реальные перспективы развития региона или страны.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географического положения территории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положение территории в пределах природных зон, широт и ландшафтов. Оно помогает понять, какие климатические условия, почвы и природные ограничения будут влиять на хозяйство.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Физико-географическое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близость к рынкам, промышленным районам, портам и крупным городам. Именно этот вид положения во многом определяет выгодность торговли, кооперации и размещения предприятий.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Экономико-географическое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 доступ к железным дорогам, автомагистралям, водным путям, аэропортам и международным коридорам. Чем лучше связь, тем ниже издержки и быстрее включение в экономические связи.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Транспортно-географическое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 и влияние на природные условия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влияет на угол падения солнечных лучей, поэтому количество тепла и света меняется от экватора к полюсам. Это напрямую отражается на температуре и продолжительности тёплого сезона.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расположена территория, тем короче вегетационный период и выше затраты на отопление, строительство и транспорт. Сельское хозяйство в таких условиях требует больше ресурсов и технологий.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хозяйства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России природные зоны сменяются последовательно: от арктических пустынь и тундры до тайги, смешанных лесов, лесостепей и степей. Это делает условия освоения очень неравномерными.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 определяет не только климат, но и расселение, плотность инфраструктуры и специализацию хозяйства. Поэтому одинаковые по площади территории могут развиваться совершенно по-разному.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 хозяйство территории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не изолированно: неблагоприятный климат или слабая связь с рынками могут резко повысить стоимость любого проекта.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на основе обобщения географических факторов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транспорт и климат, потому что они определяют ежедневные издержки и устойчивость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выгодного и невыгодного положения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расширяют торговые возможности, удешевляют перевозки крупных партий грузов и облегчают международные связи. Поэтому побережья часто развиваются быстрее внутренних районов.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экономически развитым регионам ускоряет обмен товарами, технологиями и рабочей силой. Территория быстрее включается в кооперацию и получает больше инвестиционных возможностей.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центрами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дорог, железнодорожных линий и водных маршрутов создаёт преимущества для логистики, складирования и переработки. Такие места естественно становятся точками роста населения и бизнеса.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богатая ресурсами территория может развиваться медленно, если природные условия требуют постоянных дополнительных затрат. Поэтому выгодное положение всегда нужно рассматривать вместе с его ограничениями.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издержки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крупных рынков, суровый климат, вечная мерзлота и сложный рельеф повышают стоимость строительства и содержания инфраструктуры. Это замедляет освоение территории.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419880"/>
            <a:ext cx="3765900" cy="1126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природных ресурсов и их хозяйственное значение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по-разному поддерживают хозяйство: одни дают сырьё и энергию, другие обеспечивают условия жизни и устойчивость природной среды.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 водные ресурсы наиболее тесно связаны с промышленностью, но их использование требует бережного обращения и учёта ограниченности.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видам природных ресурсов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как основа промышленного развития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руды железа, меди и алюминия обеспечивают энергетику, металлургию и химическое производство. Без такой сырьевой базы крупная промышленность развивается значительно медленнее.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тяжёлой промышленности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притягивают дороги, жильё, переработку и сервисные предприятия. Так возникают новые добывающие районы, вокруг которых выстраивается вся хозяйственная структура территории.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районов добычи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сырьё часто идёт на экспорт и заметно влияет на внешнеторговый баланс. Чем выше спрос на ресурсы, тем сильнее их роль в экономике государства.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торговлю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полезных ископаемых меняет карту расселения и транспорта: одни территории быстро растут, а другие остаются менее освоенными из-за отсутствия нужного сырья.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эффект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ресурсного потенциала территории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ресурсов показывает, какие компоненты природы задают профиль территории и где требуется особенно осторожное использование.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ресурсного потенциала территории; пропорции условные для наглядности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 земельные ресурсы обычно определяют базовую экономику, а водные и лесные поддерживают устойчивость и экологическое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54258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925" y="1924325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32108"/>
            <a:ext cx="452400" cy="402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их роль в жизни и хозяйстве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дают питьевую и хозяйственную воду, без которой невозможно нормальное функционирование городов, сёл и предприятий. Качество воды напрямую влияет на здоровье людей.
</a:t>
            </a:r>
            <a:endParaRPr lang="en-US" sz="863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населения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воды используется для выработки электроэнергии на гидроэлектростанциях. Это особенно важно там, где нужно получать энергию с меньшими выбросами и поддерживать крупные промышленные центры.
</a:t>
            </a:r>
            <a:endParaRPr lang="en-US" sz="842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орошения, поения животных и устойчивого урожая в засушливых районах. Без достаточного водоснабжения продуктивность сельского хозяйства быстро снижается.
</a:t>
            </a:r>
            <a:endParaRPr lang="en-US" sz="946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поддерживает экосистемы, рекреацию и транспорт на внутренних водных путях. Её дефицит усиливает экологические риски и делает развитие территории менее устойчивым.
</a:t>
            </a:r>
            <a:endParaRPr lang="en-US" sz="963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ресурс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химическая промышленность и другие водоёмкие производства нуждаются в больших объёмах воды для технологических процессов и охлаждения. Поэтому дефицит водных ресурсов ограничивает размещение предприятий.
</a:t>
            </a:r>
            <a:endParaRPr lang="en-US" sz="842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обеспеченность территории ресурсами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оценка учитывает вид ресурса, его запасы, качество, доступность, потребности хозяйства и экологические ограничения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 их многостороннее значение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деревообрабатывающую и целлюлозно-бумажную промышленность сырьём, а также дают топливо и строительные материалы, которые особенно важны для удалённых и лесистых районов.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Древесное сырьё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грибы, орехи и лекарственные растения составляют важную часть местного природопользования, поддерживают занятость населения и дополняют доходы сельских территорий.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 лекарственные дары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удерживают влагу, уменьшают эрозию почв, защищают берега рек и способствуют сохранению устойчивого водного режима на больших пространствах.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поддерживают биоразнообразие и создают условия для туризма, оздоровления и рекреации, поэтому их ценность выходит далеко за рамки древесины.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отдых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904" y="1345200"/>
            <a:ext cx="6698293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и невозобновимые ресурсы: сравнение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в скорости восстановления, риске истощения и требованиях к охране природных богатств.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 требуют особенно бережного использования, а возобновимые сохраняются только при соблюдении норм и поддержании природных экосистем.
</a:t>
            </a:r>
            <a:endParaRPr lang="en-US" sz="15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650" y="1412720"/>
            <a:ext cx="3801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650" y="3239995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150" y="1412720"/>
            <a:ext cx="3801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Экономико-географическое положение и хозяйственная специализация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облегчает внешнюю торговлю, ускоряет доставку грузов и помогает развивать портовую логистику, судоходство и переработку экспортного сырья в прибрежных центрах.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Приграничное положение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соседним рынкам и пограничным переходам усиливает торговлю, совместные проекты и туристические потоки, но требует развитой инфраструктуры и устойчивой системы контроля.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железных дорог, автомагистралей и речных путей повышает связность территории, снижает издержки и делает её привлекательной для складов, услуг и промышленной кооперации.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районы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вдали от крупных центров чаще сталкиваются с высокими транспортными расходами, сезонностью поставок и зависимостью от государственных вложений в дороги и коммуникации.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ресурсов и отраслей специализации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ресурс часто поддерживает несколько отраслей, поэтому экономический профиль территории складывается из взаимосвязанных производственных цепочек.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ресурсная база, тем шире возможная специализация региона и тем выше его устойчивость к колебаниям спроса.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58316" y="1367700"/>
            <a:ext cx="3401269" cy="34416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освоения ресурсов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3936528" y="18247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часто сопровождается выбросами в атмосферу, загрязнением вод и накоплением отходов, что ухудшает состояние природной среды и здоровье населения.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36528" y="14825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530378" y="18247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разработка, отвалы и выемки изменяют рельеф, разрушают почвенный покров и требуют последующего восстановления территории, иначе возрастает риск деградации земель.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6530378" y="14825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ландшафтов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36528" y="31483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лесной площади уменьшает способность экосистемы удерживать влагу, усиливает эрозию и снижает устойчивость природных комплексов к климатическим изменениям.
</a:t>
            </a:r>
            <a:endParaRPr lang="en-US" sz="900" dirty="0"/>
          </a:p>
        </p:txBody>
      </p:sp>
      <p:sp>
        <p:nvSpPr>
          <p:cNvPr id="21" name="Text 7"/>
          <p:cNvSpPr txBox="1"/>
          <p:nvPr/>
        </p:nvSpPr>
        <p:spPr>
          <a:xfrm>
            <a:off x="3936528" y="28061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6530378" y="31483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добычи нужны очистные сооружения, восстановление почв, посадка растительности и регулярный экологический мониторинг, чтобы уменьшить долговременный ущерб.
</a:t>
            </a:r>
            <a:endParaRPr lang="en-US" sz="900" dirty="0"/>
          </a:p>
        </p:txBody>
      </p:sp>
      <p:sp>
        <p:nvSpPr>
          <p:cNvPr id="23" name="Text 9"/>
          <p:cNvSpPr txBox="1"/>
          <p:nvPr/>
        </p:nvSpPr>
        <p:spPr>
          <a:xfrm>
            <a:off x="6530378" y="28061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рекультивации
</a:t>
            </a:r>
            <a:endParaRPr lang="en-US" sz="974" dirty="0"/>
          </a:p>
        </p:txBody>
      </p:sp>
      <p:sp>
        <p:nvSpPr>
          <p:cNvPr id="24" name="Text 10"/>
          <p:cNvSpPr txBox="1"/>
          <p:nvPr/>
        </p:nvSpPr>
        <p:spPr>
          <a:xfrm>
            <a:off x="3936525" y="4304225"/>
            <a:ext cx="4897200" cy="4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 от освоения ресурсов не должна рассматриваться отдельно от экологических последствий, иначе краткосрочная прибыль оборачивается долгими потерями для территории.
</a:t>
            </a:r>
            <a:endParaRPr lang="en-US" sz="900" dirty="0"/>
          </a:p>
        </p:txBody>
      </p:sp>
      <p:sp>
        <p:nvSpPr>
          <p:cNvPr id="25" name="Text 11"/>
          <p:cNvSpPr txBox="1"/>
          <p:nvPr/>
        </p:nvSpPr>
        <p:spPr>
          <a:xfrm>
            <a:off x="3936526" y="4125866"/>
            <a:ext cx="4029000" cy="1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как пример крупной территории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в северной части Евразии, что определяет протяжённость границ, разнообразие природных условий и необходимость учитывать большие расстояния при управлении страной.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доступ к морям Северного Ледовитого и Тихого океанов, а также к Балтийскому, Чёрному и Каспийскому морям, что расширяет внешние связи.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пересекает 11 часовых поясов, поэтому координация транспорта, управления и связи требует точной организации и согласования работы регионов.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часовых поясов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площади сменяются арктические пустыни, тундра, леса, степи и полупустыни, а значит, условия жизни и хозяйства сильно различаются по регионам.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35873"/>
            <a:ext cx="3765900" cy="16946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ресурсной базы России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ресурсное богатство страны сопровождается серьёзными пространственными и климатическими ограничениями.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России даёт мощный экономический потенциал, но его реализация зависит от транспорта, инфраструктуры и адаптации к природным условиям.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как условие устойчивого развития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начинается со снижения потерь сырья, воды и энергии на всех этапах производства, поскольку именно экономия уменьшает нагрузку на природу и затраты общества.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 позволяет возвращать материалы в хозяйственный оборот, сокращать объёмы свалок и уменьшать потребность в добыче новых природных ресурсов.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рекультивация земель и очистка водоёмов помогают компенсировать ущерб от хозяйственной деятельности и сохранить природные функции территории.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сооружения, энергосберегающие решения и менее вредные производственные процессы снижают загрязнение и делают развитие более устойчивым.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возможно только тогда, когда хозяйственные интересы согласуются с охраной природы, а решения принимаются с расчётом на будущее, а не на краткосрочную выгоду.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баланс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потенциал территории формируется не случайно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задаёт связи, доступность и природные ограничения, а ресурсы определяют хозяйственную базу. Успешное развитие возможно лишь при бережном использовании богатств и долгосрочном планировании.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2026-06-03T06:12:52Z</dcterms:created>
  <dcterms:modified xsi:type="dcterms:W3CDTF">2026-06-03T06:12:52Z</dcterms:modified>
</cp:coreProperties>
</file>