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проблема как географический вызов современности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меняют природу, хозяйство и жизнь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 связь среды и хозяйства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показывает, как природные условия и деятельность человека взаимно влияют друг на друга. Именно поэтому экологические проблемы рассматриваются через размещение производства, транспорт, города и уязвимость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экологических проблем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транспорта, энергетики и промышленности ухудшают качество воздуха, усиливают смог и кислотные осадки. В городах это особенно заметно из-за высокой плотности источников и слабого рассеивания загрязнений.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удобрения, нефтепродукты и мусор меняют состав рек, озёр и подземных вод. Загрязнение быстро распространяется по бассейнам, поэтому последствия затрагивают территории далеко от источника.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водных систем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химическое загрязнение и истощение плодородия снижают урожайность и ухудшают качество земель. Повреждённые почвы медленно восстанавливаются и часто становятся менее пригодными для хозяйственного использования.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накопление отходов выходят за пределы отдельных стран и регионов. Поэтому география рассматривает экологические проблемы сразу на локальном, региональном и глобальном уровнях.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территорий и разрушение местообитаний сокращают биоразнообразие и ослабляют природные связи. Это снижает устойчивость экосистем к засухам, пожарам и другим внешним воздействиям.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лесов и видов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атмосферы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набор источников различается по территории и зависит от структуры хозяйства, плотности населения и уровня развития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особенно возрастает роль транспорта, а в промышленных районах — предприятий и энергетики.
</a:t>
            </a:r>
            <a:endParaRPr lang="en-US" sz="13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презентации; условное распределение по типам источников, 2025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здоровье населения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 и PM10 проникают глубоко в дыхательные пути, а затем — в кровеносную систему. Это повышает риск хронических болезней и особенно опасно для детей и пожилых людей.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 городе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чаще формируется там, где много машин, плотная застройка и слабый ветер. Загрязнения задерживаются у поверхности земли, а концентрация вредных веществ быстро возрастает.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последствия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загрязнённого воздуха связано с бронхитами, астмой, сердечно-сосудистыми нарушениями и снижением общей работоспособности. Риски растут при постоянном проживании в неблагоприятной среде.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трубы, плотный транспортный поток и городская дымка показывают, как хозяйственная нагрузка отражается на качестве воздушного бассейна и повседневной жизни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воды и их 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источники загрязнения меняют качество воды и создают риски для природы и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быстро распространяется по речным бассейнам, поэтому защита требует контроля на всём протяжении водной 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загрязнения водных ресурсов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экологической проблемы к социально-экономическому кризису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 и последствий экологической нагрузки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экологический факт; обобщение материалов по проблеме пластиковых отходов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отходы долгосрочной географической проблемой: они загрязняют почвы, воду и воздух, а перегруженные полигоны усиливают санитарные риски.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и дольше может сохраняться пластик в природе, распадаясь на микропластик.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рост температуры и экстремальных явлений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средней температуры, важно учитывать неравномерность последствий: одни регионы страдают от засух, другие — от ливней, паводков и пожаров.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температурного тренда сопровождается усилением экстремальных явлений, что повышает уязвимость сельского хозяйства и природных зон.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(AR6); иллюстративный индекс тренда для учебной визуализации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и нарушение природных цепей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фрагментация лесов сокращают места обитания, нарушают миграции животных и ослабляют способность экосистем к восстановлению после пожаров, засух и других воздействий.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загрязнение водоёмов ведут к исчезновению редких видов, ухудшают естественную фильтрацию воды и снижают устойчивость территории к паводкам и засухам.
</a:t>
            </a:r>
            <a:endParaRPr lang="en-US" sz="137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Перелов, потепление воды и загрязнение морей уменьшают рыбные запасы. Это бьёт не только по природе, но и по рыболовству, занятости и продовольственной безопасности.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цепей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опылителей, хищников и кормовых видов разрушает пищевые связи. Чем меньше видов, тем слабее экосистема выдерживает изменения и тем ниже её продуктивность.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городская среда усиливает экологическую нагрузку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успевает дышать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плотной застройке транспортные потоки, нехватка деревьев и узкие улицы образуют зону постоянного загрязнения. В часы пик воздух у магистралей становится особенно тяжелым, а шум и пыль превращаются в часть повседневного городского пейзажа.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асфальт вытесняет 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кварталы и жилые массивы нередко почти лишены зеленых насаждений. Из-за этого поверхность сильнее нагревается, а эффект теплового острова повышает температуру воздуха, ухудшая проветривание и снижая комфорт жизни в жаркие дни.
</a:t>
            </a:r>
            <a:endParaRPr lang="en-US" sz="972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цена удобств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автомобилей, бытовых отходов и высокое энергопотребление делают город удобным, но экологически уязвимым. Загрязненные участки, перегруженные дворы и мусорные площадки показывают, как антропогенная нагрузка меняет привычное городское пространство.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экологической защиты и их результат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природоохранные меры действуют через разные механизмы и дают общий положительный эффект для среды и 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не одна мера, а их сочетание: сокращение загрязнения, экономия ресурсов и восстановление природных систем работают только вместе.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природоохранной практики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экологического игнорирования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экологической нагрузки отражается не только в природе, но и в бюджете домохозяйств, предприятий и муниципалитетов. Чем дольше откладываются меры, тем дороже восстановление.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бездействие быстро превращается в прямые экономические потери и ухудшение качества жизни, поэтому профилактика выгоднее устранения последствий.
</a:t>
            </a:r>
            <a:endParaRPr lang="en-US" sz="121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визуализации на основе обобщения экологических рисков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решению: логика экологического управления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природоохранных действий и отражает участие государства, бизнеса, муниципалитетов и 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есть у государства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охраны природы, предельные уровни выбросов и сбросов, а также ответственность за нарушения. Без четких нормативов экологическая политика остается формальной.
</a:t>
            </a:r>
            <a:endParaRPr lang="en-US" sz="1343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наблюдений позволяет выявлять загрязнение вовремя и сравнивать ситуацию по территориям. Данные мониторинга помогают принимать решения не наугад, а на основе измерений.
</a:t>
            </a:r>
            <a:endParaRPr lang="en-US" sz="1343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особо охраняемых территорий сохраняет редкие виды, ландшафты и природные процессы. Это особенно важно там, где хозяйственная нагрузка уже слишком высока.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очистки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очистных сооружений, штрафы за загрязнение и обязательная отчетность предприятий делают природоохранные меры реальными. Экономические стимулы усиливают правовые требования.
</a:t>
            </a:r>
            <a:endParaRPr lang="en-US" sz="13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промышленность снижает экологический след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устаревшего оборудования помогает сократить потери ресурсов и уменьшить объем вредных выбросов. Современные технологии делают производство более безопасным для окружающей среды и для работников.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воздействия на окружающую среду и публичная отчетность заставляют компании учитывать риски заранее. Нарушение норм повышает репутационные потери и финансовые издержки.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отчетность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менее загрязняющих видов топлива уменьшает нагрузку на атмосферу и снижает выбросы парниковых газов. Такой шаг требует затрат, но улучшает экологические показатели предприятия.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более чистое топливо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газоочистка и очистные сооружения снижают поступление загрязняющих веществ в воздух и воду. Это особенно важно для предприятий, расположенных рядом с городами и реками.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выбросов и стоков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привычки: от дома к школе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неделе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 школе, использование многоразовых вещей и выбор общественного транспорта уменьшают объем мусора и загрязнение воздуха. Важно, чтобы эти действия были регулярными.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электроэнергии, отказ от одноразового пластика и разумные покупки снижают бытовую нагрузку на природу. Такие привычки формируют основу личной экологической культуры.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долгосрочной перспективе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экологичное поведение становится нормой для семьи и класса, оно влияет на городскую среду и общие показатели территории. Личный выбор приобретает общественное значение.
</a:t>
            </a:r>
            <a:endParaRPr lang="en-US" sz="13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пространство экологических инициатив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выходит за пределы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проект можно начать с наблюдения за состоянием ближайшего водоема или двора. Ученики фиксируют мусор, состояние растительности и признаки загрязнения, а затем предлагают реальные меры улучшения.
</a:t>
            </a:r>
            <a:endParaRPr lang="en-US" sz="104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сортировка становится привычкой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для раздельного сбора отходов в школе помогают понять, что мусор бывает разным и требует разного обращения. Такой опыт делает экологические знания практическими и заметными в повседневной жизни.
</a:t>
            </a:r>
            <a:endParaRPr lang="en-US" sz="104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Посадка, которая меняет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по озеленению дают не только видимый результат, но и чувство личной ответственности за территорию. Посадка рассады, уход за деревьями и уборка территории объединяют учеников вокруг общей цели.
</a:t>
            </a:r>
            <a:endParaRPr lang="en-US" sz="10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экологической политики по направлениям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требуют разной глубины преобразований: одни дают быстрый эффект, другие работают только в долгую. Поэтому важно сочетать срочные меры и системные реформы.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значимый эффект дают энергетика и транспорт, но устойчивый результат невозможен без изменения культуры потребления и экологического просвещения.
</a:t>
            </a:r>
            <a:endParaRPr lang="en-US" sz="126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направлениям экологической политики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 — это выбор будущего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проблема показывает, насколько тесно связаны природа, хозяйство и жизнь людей. От того, какие решения принимаются сегодня, зависит здоровье населения, устойчивость территорий и возможности развития страны.
</a:t>
            </a:r>
            <a:endParaRPr lang="en-US" sz="13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2026-06-03T00:24:13Z</dcterms:created>
  <dcterms:modified xsi:type="dcterms:W3CDTF">2026-06-03T00:24:13Z</dcterms:modified>
</cp:coreProperties>
</file>