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 и значение рас: ключевые 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человека раскрывает важность расового многообразия и толерантности.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Дарвина и методы археологии, генетики придали глубину пониманию происхождения человека и развития расовых особенностей.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и исторический контекст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984" y="1225646"/>
            <a:ext cx="1942505" cy="195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1074" y="1225646"/>
            <a:ext cx="1942505" cy="195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0164" y="1225646"/>
            <a:ext cx="1942505" cy="195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9254" y="1225646"/>
            <a:ext cx="1942505" cy="1957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45827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 4–2 миллиона лет назад, выделялись прямохождением и простыми орудиями, заложив основы человеческой эволюции.
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45827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первые предки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2694917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Обладал увеличенным мозгом и умением создавать каменные инструменты, что стало важным шагом в развитии рода Homo.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2694917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— «человек умелый»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44007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Распространившись за пределы Африки, освоил огонь и изобрёл более сложные орудия, что обеспечило выживание в разных условиях.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744007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— покоритель Евразии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793135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около 200 тысяч лет назад, отличается высоким интеллектом, речью и культурным развитием, расселился по всему миру.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6793135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— современный человек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человека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шаги ранней эволюции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 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австралопитеков на территории Восточной Африки.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3,7 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стоп в Лаэтоли подтверждают способность к прямохождению.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1974 год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скелета Люси в Эфиопии — важная находка для изучения вида.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австралопитеков и развитие новых видов рода Homo.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обладал мозгом объемом 600–700 см³ и торчащими зубами, что отличало его от предков и предвещало дальнейшую эволюцию.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черты Homo habilis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 в Восточной и Южной Африке, активно использовали природные ресурсы, что способствовало развитию сообществ.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образ жизни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использование оббитых гальок облегчало добычу и обработку пищи и значительно улучшало шансы на выживание.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 — начало технологий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habilis: первые изготовители инструментов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Выйдя из Африки, этот вид освоился в Евразии, что свидетельствует о адаптивных способностях и технологическом подъёме.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Homo erectus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Яванский человек и синантроп — антропологические открытия, демонстрирующие разнообразие и географическое распространение вида.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находки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добывать и использовать огонь обеспечило теплоту, защиту от хищников и приготовление пищи, изменяя образ жизни.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огня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новый этап эволюции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показывают, что современные европейцы и азиатские народы имеют от одного до четырёх процентов ДНК неандертальцев.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1–4%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неандертальской ДНК в геноме людей Европы и Азии.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геномике человека, 2020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200–300 тысяч лет назад в Африке возник Homo sapiens с развитым мозгом и речью, что стало новым этапом сознания.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современного человека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расселение началось около 70 тысяч лет назад, охватывая все континенты и разнообразные климатические зоны.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 Земле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проявления искусства и символики указывают на появление сложных культурных форм и способности к планированию.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Абстрактное мышление и искусство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и культурные достижения
</a:t>
            </a:r>
            <a:endParaRPr lang="en-US" sz="26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разных видов пересекались, создавая условия для взаимодействия и обмена генетическим материалом.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шкала показывает постепенное изменение и смену видов на протяжении миллионов лет, указывая на эволюционную связь.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Антропологические исследования,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эволюции человеческих видов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из Африки в Евразию около 1,5 миллионов лет назад стало первым великим перелётом в освоении планеты.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миграции Homo erectus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 тысяч лет назад заселение Австралии и 15–20 тысяч лет назад поселения в Америке отражают уникальные адаптационные возможности Homo sapiens.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новым континентам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60 до 40 тысяч лет назад современные люди заняли Европу и Азию, что подтверждается археологическими памятниками.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Homo sapiens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пути древних людей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Митохондриальная ДНК всех современных людей указывает на единый африканский источник, подтверждая теорию «митохондриальной Евы» около 150–200 тысяч лет назад.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перемешивание популяций усилили генетическое разнообразие, формируя уникальные сочетания признаков в разных регионах мира.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различия между этническими группами очень малы, менее 0,1% общего генома, что свидетельствует о близком биологическом родстве всех людей.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и происхождение человека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группы объединяют людей по наследственным телесным признакам, таким как цвет кожи, форма носа и текстура волос, развившимся под влиянием географических и климатических условий.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рас варьируется в классификациях от трёх до пяти, однако ни одна из них не является чётко отделённой из-за широкого наличия переходных форм и смешанных признаков.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расы и её признаки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04290"/>
            <a:ext cx="4356600" cy="1774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трёх крупных рас с учетом цвета кожи, формы носа и структуры волос. Переходные формы между расами распространены, что свидетельствует об отсутствии резких границ.
</a:t>
            </a:r>
            <a:endParaRPr lang="en-US" sz="1267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признаки отображают адаптации и не создают жестких биологических границ между группами.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антропологические исследования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человеческие расы: сравнительная характеристика
</a:t>
            </a:r>
            <a:endParaRPr lang="en-US" sz="22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Европеоиды распространены в Европе, Западной и Южной Азии, а также Северной Африке. Внутри расы отмечается значительное разнообразие оттенков кожи, глаз и волос.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чаще всего прямые или волнистые, нос может иметь различные формы от прямого до орлиного. Существуют такие подгруппы, как нордическая, средиземноморская и индийская.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Европеоидная раса: морфологические особенности и ареал
</a:t>
            </a:r>
            <a:endParaRPr lang="en-US" sz="22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093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8235" y="2095106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Монголоиды преобладают в Восточной Азии, Сибири и частично в Америке. Характерны жёсткие прямые волосы, складка эпикантус на верхних веках, а также широкий плоский нос и широкие скулы.
</a:t>
            </a:r>
            <a:endParaRPr lang="en-US" sz="1267" dirty="0"/>
          </a:p>
        </p:txBody>
      </p:sp>
      <p:sp>
        <p:nvSpPr>
          <p:cNvPr id="7" name="Text 1"/>
          <p:cNvSpPr txBox="1"/>
          <p:nvPr/>
        </p:nvSpPr>
        <p:spPr>
          <a:xfrm>
            <a:off x="4918235" y="3182402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варьируется от светло-жёлтого до оливкового, адаптирован к холодному климату. Эти морфологические признаки формировались под влиянием суровых природных условий.
</a:t>
            </a:r>
            <a:endParaRPr lang="en-US" sz="1326" dirty="0"/>
          </a:p>
        </p:txBody>
      </p:sp>
      <p:sp>
        <p:nvSpPr>
          <p:cNvPr id="8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Монголоидная раса: внешние черты и расселение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Негроиды распространены в субсахарской Африке и отчасти через миграции в Америке и Океании. Характерной чертой является очень тёмная кожа с высокой защитой от ультрафиолета.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курчавые, нос широкий, губы полные. Эти признаки эволюционно возникли как защита от солнечного излучения и высокой температуры тропиков.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Негроидная раса: биологические признаки и распространение
</a:t>
            </a:r>
            <a:endParaRPr lang="en-US" sz="22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и смешанные группы человека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группы с чертами как негроидной, так и монголоидной рас, живут в Австралии, Океании и Америке, отражая длительные миграции и адаптации.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Австралоиды и американские индейцы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Межрасовые браки и перемещения населения создают разнообразие переходных фенотипов, способствуя формированию сложной мировой популяционной структуры.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миграций и браков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смешанного происхождения, например, латиноамериканцы и афроамериканцы, демонстрируют сложное объединение признаков различных рас и культур.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Метисы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заложен в наследственности и определяет основные черты организма, включая форму черепа и группы крови, но фенотип зависит от взаимодействия с окружающей средой.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солнечное излучение и питание влияют на проявление признаков, например, тёмная кожа защищает от солнца в тропиках, а светлая помогает усваивать витамин D в холодных регионах.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генотипа, фенотипа и среды обитания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 расовых различий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показывают, что различия между расами крайне малы и не превышают 0,1% в составе генома человека.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отличия не определяют интеллектуальные способности, характер или поведение, что разрушает распространённые стереотипы и предубеждения.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подчёркивает важность уважения к расовому и культурному многообразию как ключа к социальной гармонии и взаимопониманию.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подход ориентирован на единство человечества, при этом признавая эстетическое и культурное разнообразие как богатство общества.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единство в многообразии человека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и рас Homo sapiens развивает научное мышление и уважение к разнообразию. Различия — это проявление приспособляемости видов, укрепляющее общность и силу человеческого рода.
</a:t>
            </a:r>
            <a:endParaRPr lang="en-US" sz="136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2026-05-09T05:48:30Z</dcterms:created>
  <dcterms:modified xsi:type="dcterms:W3CDTF">2026-05-09T05:48:30Z</dcterms:modified>
</cp:coreProperties>
</file>