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букв я, ю, е, ё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— два звука или мягкость согласного: зависит от её места.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слова с я, ю, е, ё уже встречаются в чтении, письме и диктантах. Эти буквы помогают правильно услышать слово, определить слоги и не ошибиться в ударении, особенно в словах с буквой ё.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буквы важны в 5 классе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я, ю, е, ё передают сочетание [й] с гласным: [йа], [йу], [йэ], [йо]. Так читаются слова яма, юла, енот, ёжик.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гласной эти буквы тоже дают два звука: [й] слышится между соседними гласными и помогает разделить слоги. Примеры: маяк, поёт, каюта, шея.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ь и ъ буквы я, ю, е, ё также обозначают два звука. Мягкий и твёрдый знаки не имеют собственного звука, но показывают его появление: семья, вьюга, подъезд, съезд.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буквы обозначают два звука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буква меняет звучание в зависимости от места в слове.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буквы определяет, слышится ли [й] и смягчается ли согласный.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орфоэпические и фонетические наблюдения по теме букв я, ю, е, ё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значения букв в разных позициях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я, ю, е, ё стоят после гласной, между ними слышится звук [й]. Он помогает услышать границу слогов и делает произношение более точным: поют, маяк, каюта.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буква не смягчает предыдущий согласный, потому что перед ней стоит не согласная, а гласная. Поэтому звучание определяется соседством двух гласных.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этой позиции легче заметить, что буква может обозначать не только гласный, но и дополнительный звук [й]. Это важно при чтении незнакомых слов вслух.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после гласных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букв я, ю, е, ё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положение буквы в слове влияет на её звучание и чтение.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мягкого и твёрдого знака я, ю, е, ё читаются с [й]: семья, вьюга, съезд, подъём. Это помогает услышать границу между звуками и правильно произнести слово.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показывает мягкость, но не звучит сам, а твёрдый знак разъединяет звуки. Поэтому такие сочетания удобно проверять по произношению: в них [й] слышится особенно отчётливо.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ь и ъ буквы всегда дают два звука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«Буквы я, ю, е, ё»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буквы чаще всего обозначают два звука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быстро запомнить правило: яма, поёт, семья, подъезд.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два звука слышны в начале слова и после знаков, потому что там [й] выражен наиболее ясно.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согласной я, ю, е, ё обычно обозначают один гласный звук и делают предшествующий согласный мягким: мяч, люк, лес, тётя.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 слов показывает разницу в звучании: мал — мял, нос — нёс, рад — ряд. Меняется не только произношение, но и ощущение слова.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согласного часто помогает различать слова на слух и при чтении. Для ученика это надёжная подсказка, как произнести слово правильно и без ошибок.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учитывать эту особенность, можно неверно прочитать знакомое слово. Поэтому важно смотреть не только на букву, но и на её место в слове.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согласных буквы смягчают звук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берёза, ёж, клён и свёкла буква ё помогает сразу услышать ударный гласный. Это особенно удобно при чтении вслух: слово звучит ясно, без догадок о месте ударения. Для школьника такая подсказка очень ценна.
</a:t>
            </a:r>
            <a:endParaRPr lang="en-US" sz="889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 всегда привлекает внимание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печатных текстах вместо ё пишут е, и тогда слово нужно узнавать по смыслу и произношению. Но в учебных материалах буква ё важна особенно: она точно показывает ударение и не даёт перепутать звучание слова.
</a:t>
            </a:r>
            <a:endParaRPr lang="en-US" sz="846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ё заменяют буквой 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делает чтение точнее и помогает избежать ошибок в словах с непривычным ударением. В диктанте, в словаре и в учебнике она работает как надёжная подсказка, потому что ударный звук слышится отчётливо и без сомнений.
</a:t>
            </a:r>
            <a:endParaRPr lang="en-US" sz="84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ё полезна на уроке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и ударение в слове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орфоэпических примеров из школьного курса русского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твёрдого и мягкого звучания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паре отличие создаёт одна буква, но результат слышен сразу: меняется качество согласного и различается само слово.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показывают, что буквы я, ю, е, ё могут смягчать согласный и тем самым менять звучание и смысл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074514"/>
            <a:ext cx="4063200" cy="1481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буква даёт разное звуковое значение в зависимости от места в слове.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буквы определяет её чтение: начало слова, гласная, ь и ъ ведут к двум звукам, а после согласной возникает мягкость.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фонетики и орфоэпии для 5 класса.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букв по позиции в слове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эти буквы влияют на слоги и перенос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Чтение слова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замечает букву я, ю, е или ё и слышит, как она звучит в слове.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Деление на слоги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буква даёт два звука, она может начать новый слог или войти в его начало вместе со звуком [й].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Перенос строки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учитывают строение слога: в словах типа ёл-ка, се-мья, ма-як, подъ-езд граница проходит по звучанию.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Практический вывод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деление помогает читать вслух, писать без ошибок и переносить слова по правилам.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слов с буквами я, ю, е, ё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позиции буквы в слове и её звуковом значении.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4431" y="144045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чтение 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согласной букву е иногда читают как отдельный звук, забывая о мягкости предыдущего согласного. Из-за этого искажается произношение слов лес, тётя, мёд.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мягкости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семья, съел, подъезд важно услышать два звука и не «съедать» [й]. Если мягкость пропущена, слово звучит неправильно и хуже распознаётся.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букву ё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 часто пишут как е, хотя она обычно указывает на ударение. В словах клён, шофёр, берёза это помогает быстро и точно прочитать слово.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переносе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с ь и ъ вызывают затруднения: учащиеся переносят слово не по слогам. Чтобы избежать ошибки, нужно сначала определить звучание и границу слога.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словах с этими буквами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 обозначает два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еда буква е стоит в начале и звучит как [йэ]. В таких случаях она включает звук [й] и помогает услышать начало слова.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 смягчает согласный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лес и подъезд буква е после согласной или после ъ уже не даёт [й], а только смягчает предыдущий согласный и обозначает один гласный.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— разные значения в разных словах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фонетики и орфоэпии русского языка; шкала 1–5 по степени влияния.
</a:t>
            </a:r>
            <a:endParaRPr lang="en-US" sz="1172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меняют буквы я, ю, е, ё в слове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 слова связаны между собой: одна буква может изменить и звучание, и чтение, и деление на части.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я, ю, е, ё влияют сразу на несколько языковых признаков, поэтому их нужно рассматривать не отдельно, а в контексте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правильно читать вслух незнакомые слова, потому что ученик быстрее понимает, когда буква даёт два звука, а когда смягчает согласный.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снижает число ошибок в диктантах и при письме: легче заметить букву ё, не перепутать мягкость и верно перенести слово по слогам.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развивает языковую внимательность: ученик учится слышать слово точнее, сопоставлять написание и произношение и увереннее работать с учебными текстами.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знание нужно на уроках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 на место буквы в слове, а потом определяй её звуковое значение и влияние на согласный.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буква не имеет единственного звучания: решающими становятся её окружение и положение в слове.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фонетики и орфографии для школьного курса.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правила для запоминания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я, ю, е, ё читаются по-разному в зависимости от места в слове. Если помнить позицию буквы, легче читать, писать, делить слова на слоги и правильно ставить ударение.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главное просто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2026-05-22T15:00:33Z</dcterms:created>
  <dcterms:modified xsi:type="dcterms:W3CDTF">2026-05-22T15:00:33Z</dcterms:modified>
</cp:coreProperties>
</file>