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 вычитание чисел в пределах 100. Килограмм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Считаем, сравниваем и взвешиваем — всё для повседневных задач.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до 100 встречаются на страницах, в играх и в покупках. Килограмм тоже рядом: на упаковках, весах и в домашних делах. Сегодня математика будет про обычные вещи, которые легко представить.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и килограммы вокруг нас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Двузначное число удобно читать по частям: сначала десятки, потом единицы. Так сразу видно, сколько в нём полных десятков и сколько отдельных единиц.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числе 34 — 3 десятка и 4 единицы. В числе 70 есть только десятки, а в числе 8 — только единицы, потому что оно однозначное.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разложено по разрядам, легче складывать и вычитать. Это как собрать конструктор: каждая деталь на своём месте, и всё становится понятнее.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от 10 до 100: десятки и единицы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Смотрим на разряды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отдельно складываем десятки и отдельно единицы. Если в сумме единиц получается меньше 10, ничего переносить не нужно.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Складываем по частям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23 + 14 и 41 + 8 удобно считать разряды отдельно. Десятки прибавляются к десяткам, единицы — к единицам.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Записываем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37, 49 или 50. Ответ можно проверить: если разложить число обратно, видны те же десятки и единицы.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без перехода через десяток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единицы дают 10 или больше, появляется новый десяток. Тогда часть единиц превращается в десяток, и запись числа меняется.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27 + 5 и 48 + 6 сначала складывают единицы. Когда получается 12 или 14, один десяток переносится в ответ.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получают 32, 54 и 46. Главное — не спешить: сначала единицы, потом десятки. Тогда примеры решаются без путаницы и лишних вздохов.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с переходом через десяток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единиц в уменьшаемом хватает, вычитать удобно по разрядам. В примере 56 − 3 достаточно убрать три единицы, а десятки остаются на месте.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84 − 20 и 67 − 5 сначала уменьшаются соответствующие разряды. Такой способ помогает считать спокойно и без лишних преобразований числа.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53, 64 и 62 показывают, что десятки и единицы можно считать отдельно, если в единицах не возникает нехватки.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без перехода через десяток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Единиц не хватает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52 − 7, 71 − 6 и 40 − 8 нельзя сразу вычесть нужное число единиц. Тогда приходится менять запись числа.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Один десяток превращается в 10 единиц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один десяток и разменяем его на 10 единиц. Число становится удобнее для вычитания, но его значение не меняется.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Получаем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считаем дальше и записываем 45, 65 или 32. Так видно, что число не исчезает, а просто переодевается в другой вид.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переходом через десяток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кухонной полке часто стоит пакет муки с надписью «1 кг». Такая запись помогает сразу понять, сколько продукта внутри, не открывая упаковку. Для ребёнка это удобный ориентир: килограмм можно увидеть, потрогать и сравнить с другими продуктами.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муки на кухне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электронных весах яблоки или груши показывают массу в килограммах. Один и тот же пакет может выглядеть одинаково, но весить по-разному. Именно поэтому килограмм нужен, чтобы сравнивать продукты точно, а не только на глаз.
</a:t>
            </a:r>
            <a:endParaRPr lang="en-US" sz="857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весах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 учебниками может быть заметно тяжелее пустого, хотя снаружи они похожи. Килограммы помогают понять, почему один предмет носить легче, а другой — сложнее. Это особенно полезно в школе, где каждый грамм иногда кажется маленьким, но очень важным.
</a:t>
            </a:r>
            <a:endParaRPr lang="en-US" sz="813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рюкзак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Килограмм — единица массы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и яблоко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Арбуз обычно тяжелее яблока, потому что в нём больше массы. Сравнение помогает не угадывать, а думать: внешний размер не всегда говорит о весе.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пенал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чаще тяжелее пенала, потому что в нём больше плотных страниц. По размеру предметы могут быть похожи, но масса у них разная.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коробка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коробка не всегда тяжелее маленькой. Внутри может быть лёгкий предмет, поэтому важно сравнивать не форму, а массу содержимого.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ответа используют слова «тяжелее», «легче» и «одинаковая масса». Они помогают говорить о предмете точно и без лишних догадок.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тяжелее и что легче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масса записана в килограммах, её можно складывать так же, как обычные числа. Это удобно в магазине, на кухне и при решении задач.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единица, с которой удобно начинать сложение масс в повседневных задачах.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система единиц (SI)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вычитании массы важно не забывать единицу измерения: мы считаем не предметы, а килограммы. Так ответ остаётся понятным и точным.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кг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массу, которую удобно сохранять в ответе после вычитания.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единицы массы в школьном курсе математики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читают условие и находят, что дано: количество предметов, масса продуктов или остаток после покупки, съедания, перекладывания.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определяют, какое действие нужно выполнить: сложение, если части объединяют, или вычитание, если что-то убрали, съели, отдали или использовали.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считают аккуратно и следят за смыслом ответа: спрашивают, сколько всего стало, сколько осталось или сколько килограммов получилось.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записывают единицу измерения, если речь идёт о массе. Без «кг» ответ выглядит неполным, как рюкзак без ручки.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задачи про покупки и массу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или задачу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помогает ученику не пропустить числа, выбрать нужное действие и записать ответ с единицей измерения.
</a:t>
            </a:r>
            <a:endParaRPr lang="en-US" sz="105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разрядах: десятки и единицы меняют местами, и ответ «прыгает» не туда. Помогает разложение числа по частям и аккуратная запись столбиком.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 переходом через десяток: ученик забывает, что 10 единиц образуют новый десяток. Тогда результат получается слишком большим или слишком маленьким.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записи действия: нет знака «+» или «−», и становится непонятно, что именно нужно делать. Решение всегда начинается с внимательного чтения.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 единицами: в задаче про массу забывают написать «кг». Проверка смыслом быстро подсказывает, что без единицы ответ выглядит незавершённым.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как их узнать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объяснения темы удобно брать знакомые детям предметы: яблоки, груши, пакет сахара, мешок муки, рюкзак, книгу и весы. Так числа сразу связываются с реальной жизнью.
</a:t>
            </a:r>
            <a:endParaRPr lang="en-US" sz="17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полезны картинки с подписями «1 кг» или «2 кг». На них видно, что математика помогает не только считать, но и понимать, сколько весит покупка.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предметы для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счёт в пределах 100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Простое прибавление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 короткого примера, например 10 + 7. Ребёнок видит десяток и быстро добавляет единицы без длинных записей.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910675" y="20503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 к новому десятку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пример 17 + 3 показывает, как из единиц получается ещё один десяток. Это уже маленькая математическая магия.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24050" y="28924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Вычитание из круглого числа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удобно считать 20 − 5. Такие примеры учат видеть, как десяток можно «разменять» на единицы.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910675" y="382732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Закрепление цепочкой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идут 36 + 4 и 45 + 5. Короткие цепочки тренируют память, внимание и быстрый устный счёт.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можно сделать обратное вычитание. Если 45 + 7 = 52, то 52 − 7 должно вернуть 45. Так видно, что пример решён верно.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вычитания проверка идёт наоборот: если 30 − 8 = 22, то 22 + 8 должно дать 30. Это простой и надёжный способ самопроверки.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 килограммами проверка особенно полезна: она показывает не только правильное число, но и помогает не забыть единицу измерения в ответе.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2493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6619" y="11089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931" y="3111390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96381" y="3111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дети видят килограммы на упаковках и считают, сколько всего купили. Это помогает понимать, зачем нужны сложение и вычитание в реальной жизни.
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столовая и кухня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и в столовой масса продуктов часто указана в килограммах. Здесь математика помогает сравнивать, сколько еды нужно и сколько осталось.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54432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числа нужны для тетрадей, карандашей, наклеек и баллов. Счёт здесь быстрый и точный, как у настоящего маленького помощника.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4814775" y="3430472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 и разные предметы показывают, что внешний размер не всегда говорит о массе. Ученики учатся замечать, что тяжелее, легче и одинаково.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в школе и дома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уверенно складывает и вычитает числа в пределах 100, выбирая нужное действие по условию. Он понимает, где нужен ответ, а где — только вычисление.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различает десятки и единицы, умеет разложить число на части и замечает, когда при счёте появляется новый десяток. Это помогает не ошибаться в примерах.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читает запись 1 кг, замечает массу на упаковках и сравнивает предметы по тяжести. Так килограмм перестаёт быть загадкой и становится понятным знаком.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решает простые задачи на покупку, остаток и массу, а затем проверяет результат обратным действием. Проверка работает как надёжный математический фонарик.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должен уметь ученик после темы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Сложение, вычитание и килограмм делают счёт понятным и полезным. Эти знания помогают дома, в школе и в магазине, а значит, математика действительно живёт рядом с нами.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 рядом каждый день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2026-05-20T15:46:43Z</dcterms:created>
  <dcterms:modified xsi:type="dcterms:W3CDTF">2026-05-20T15:46:43Z</dcterms:modified>
</cp:coreProperties>
</file>