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на уроках 63–65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считать, записывать и складывать число 8.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вокруг нас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легко заметить в природе, играх и рисунках: у осьминога восемь щупалец, у паука восемь ног, а у снежинки часто видны восемь лучей. Так математика становится наглядной и понятной.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и ее запись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похожа на два соединенных кружка. Ее легко узнать среди других цифр, потому что форма у нее очень запоминающаяся и аккуратная.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число 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цифру 8 пишут без отрыва руки, начиная сверху. Сначала делают верхнюю петлю, потом нижнюю, чтобы запись получилась ровной и красивой.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числа 8 в числовом ряду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идет после 7 и перед 9. Его соседи — 7 и 9, поэтому оно легко находится в ряду чисел.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больше 7 на 1 и меньше 9 на 1. Это помогает быстро сравнивать числа, не пересчитывая все предметы заново.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прямом счете 8 стоит восьмым по счету. Если двигаться по числовому лучу, оно окажется ровно между 7 и 9.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8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можно составить из 1 и 7. Такая пара показывает, как к семи предметам добавить один и получить восемь.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важная пара — 4 и 4. Она показывает, что число 8 можно разделить на две равные части без остатка.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есть пары 2 и 6, а также 3 и 5. Они помогают находить ответы быстрее, особенно в примерах на сложение.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удобно запоминать с помощью палочек, фишек и картинок. Чем больше примеров, тем быстрее число 8 становится знакомым.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предметов можно разложить по-разному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в две кучки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палочек можно разложить так, чтобы в одной кучке было 5, а в другой 3. Можно переложить палочки и получить 6 и 2. Количество предметов не меняется, меняются только группы.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передвинуть кружки, из 8 легко сделать две равные части: 4 и 4. Потом можно снова собрать их вместе. Такое упражнение помогает увидеть, что одно и то же число живет в разных раскладах.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 фишками восемь одинаковых кружков можно переставить по-разному, но их все равно останется восемь. Это удобно для счета и для понимания состава числа без лишней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вспомнить, сколько не хватает до 10. Так легче считать примеры вроде 8+1 и 8+2, не сбиваясь с шага.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числом 8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8 прибавить 1, получится 9. Если прибавить 2, получится 10. Эти случаи помогают быстро начать счет вперед.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7+8 и 6+8 решаются через состав числа 8. Сначала вспоминают удобную пару, потом считают полный ответ.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думать не только по порядку, но и по частям. Это очень полезно для быстрого устного счета.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8 можно вычитать разные числа: 1, 2, 3, 4 и больше. После вычитания видно, сколько предметов осталось.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8 вычесть 1, получится 7. Если вычесть 2, получится 6. Так легко замечать, как число уменьшается шаг за шагом.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8 вычитают 8, остается 0. Это удобно запомнить: если забрать все предметы, ничего не останется.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8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пример с числом 8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примеров с числом 8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8 предметов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найти в 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8 предметов можно встретить яблоки, кубики, карандаши или игрушки. Сначала находят условие и вопрос, а потом смотрят на числа очень внимательно.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счет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узнать общее количество, а иногда — сколько предметов осталось. Здесь помогают рисунок, счет по одному и проверка ответа после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разложение помогает увидеть число 8 не целиком, а как две равные половины. Это удобно для счёта, составления примеров и проверки ответов.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уроков 63–65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4+4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восьмёрку можно разделить на две одинаковые части.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до 8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числа удобно по количеству предметов: где предметов больше, там и число больше. Если ряд предметов длиннее, значит, и число крупнее.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месту в ряду число 8 стоит между 7 и 9. Его соседи помогают быстро понять, какое число идёт раньше, а какое — позже.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больше 6, 5 и 3, потому что в восьмёрке предметов больше. При сравнении важно не торопиться и считать внимательно, по одному.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показывают направление мысли: больше, меньше или равно. Они помогают не путать числа и сразу видеть, где значение больше, а где меньше.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2" y="2896701"/>
            <a:ext cx="2097600" cy="16387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721" y="2896701"/>
            <a:ext cx="2097600" cy="16387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462" y="2896701"/>
            <a:ext cx="2097600" cy="163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6210" y="2896701"/>
            <a:ext cx="2097600" cy="163875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числа 8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668713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домик: 1 и 7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домике числа 8 живут одна маленькая часть и одна большая. Если положить рядом 1 палочку и 7 палочек, вместе получится 8. Такой домик легко запомнить и быстро назвать.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08718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домик: 2 и 6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домике крошечная пара и длинная дорожка складываются в одно целое. Две фишки и ещё шесть фишек дают 8. Детям нравится искать эту пару глазами и проверять себя без спешки.
</a:t>
            </a:r>
            <a:endParaRPr lang="en-US" sz="998" dirty="0"/>
          </a:p>
        </p:txBody>
      </p:sp>
      <p:sp>
        <p:nvSpPr>
          <p:cNvPr id="13" name="Text 4"/>
          <p:cNvSpPr txBox="1"/>
          <p:nvPr/>
        </p:nvSpPr>
        <p:spPr>
          <a:xfrm>
            <a:off x="4637459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домик: 3 и 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домик похож на весёлую игру в деление. Три кубика с одной стороны и пять с другой — всего 8. Когда части стоят по-разному, число остаётся тем же, и это очень наглядно.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6207" y="1668700"/>
            <a:ext cx="1862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домик: 4 и 4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ровный домик строится из двух одинаковых частей. Четыре и четыре — это 8 без остатка. Такая схема особенно помогает запомнить равные части и быстро находить недостающее число в примерах.
</a:t>
            </a:r>
            <a:endParaRPr lang="en-US" sz="9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счет с числом 8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Считаем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8 и прибавляем по одному: 8+1, 8+2. Так легче заметить, как число становится больше и куда движется счёт.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Считаем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идём в обратную сторону: 8−1, 8−2. Это помогает запомнить, сколько остаётся после вычитания, и не сбиваться с хода.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Короткие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маленьким цепочкам примеров. Сначала один пример, потом следующий. Мозг успевает посчитать, а ответ приходит быстрее, чем хитрый карандаш успеет спрятаться.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Проверяем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назвать ответ и ещё раз проверить его. Если считать уверенно, устный счёт с 8 становится привычным и совсем не пугает.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число 8 с цифрой 8. Число обозначает количество предметов, а цифра только записывает его на бумаге или на доске.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числом 8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каждый раз пересчитывать всё заново, даже если состав 8 уже известен. Гораздо быстрее вспомнить пары и сразу назвать ответ.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проверять себя после ответа. Если сомневаешься, помоги себе фишками, рисунком или обратным действием: сложение проверь вычитанием, а вычитание — сложением.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 жизни и природе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и паук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число 8 заметно без всяких учебников. У осьминога восемь щупалец, а у паука — восемь ног. Такие примеры помогают быстро запомнить восьмёрку и увидеть её в мире вокруг нас.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и узор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снежинке часто можно разглядеть восемь лучей, а в орнаментах — повторяющиеся восьмичастные узоры. Красивые формы превращают счёт в маленькое открытие. Математика здесь выглядит почти как зимнее чудо.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знак и восьмиугольник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встречается и в предметах, и в знаках. У восьмиугольника восемь сторон, поэтому его легко узнать по форме. Такие примеры учат замечать число не только в тетради, но и вокруг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картинки к числу 8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счёте предметов и записи числа.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на уроках 63–65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8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пересчитывать предметы по одному, не пропуская и не повторяя их. Это помогает уверенно находить количество и не путаться в простых заданиях.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цифры 8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Отрабатывается правильная запись цифры 8: аккуратно, без отрыва руки. Это важно, чтобы число было легко узнать и не спутать с другим знаком.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запоминают, из каких пар складывается 8, и учатся быстро подбирать недостающую часть. Так примеры решаются быстрее и спокойнее.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сравнивают числа до 8 и решают простые примеры на сложение и вычитание. Это тренирует внимание, счёт и умение проверять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знания о числе 8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стоит после 7 и перед 9, а значит, его легко найти в числовом ряду. Оно имеет своих соседей и своё место.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8 пишется как две соединённые петли. Такая запись нужна, чтобы аккуратно обозначать число и без ошибок показывать нужное количество.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восьмёрки можно запомнить парами: 1 и 7, 2 и 6, 3 и 5, 4 и 4. Эти сочетания помогают быстро решать примеры.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стало знакомым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восьмёрку легко считать, записывать, сравнивать и использовать в примерах. Она встречается в задачах, картинках и вокруг нас, а главное — её можно составлять разными способами.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2026-05-20T13:47:58Z</dcterms:created>
  <dcterms:modified xsi:type="dcterms:W3CDTF">2026-05-20T13:47:58Z</dcterms:modified>
</cp:coreProperties>
</file>