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Бианки и рассказ «Май»: весна в лесу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показывает майский лес через точные наблюдения за птицами, деревьями и природой.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(1894–1959) стал одним из самых известных детских писателей о природе. Его тексты основаны на наблюдениях и простых, понятных сюжетах. «Май» связывает изменения леса с календарём и превращает реальные приметы весны в художественное слово.
</a:t>
            </a:r>
            <a:endParaRPr lang="en-US" sz="148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«Мая» в творчестве Бианки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считал природу главным героем своих произведений. Он внимательно следил за тем, как живут лес, птицы и звери, и переносил это на страницы рассказов.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Бианки: писатель-натуралист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важны и наблюдения, и знания: что именно меняется в сезон, как ведут себя животные, какие детали заметны вокруг. Поэтому чтение становится «похоже на исследование».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форма у Бианки работает вместе с точностью фактов: он пишет образно, но опирается на реальный живой мир. Именно поэтому рассказы понятны школьникам.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май важен в природе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Длиннее день и теплее воздух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усиливается солнечное тепло: днём становится заметно светлее, а утро и вечер уже не кажутся холодными. Это ускоряет рост растений и делает лес «живым» на вид и на слух.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Распускаются листья и зелень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быстро покрываются листвой. Появляется молодой зелёный цвет, меняется тень под ветвями и сам вид лесной тропинки. Природа будто обновляется за короткое время.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перелётные птицы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снова активны: их слышно чаще, они садятся на ветви и заняты заботами о гнёздах. В рассказах это создаёт ощущение движения и помогает почувствовать весеннее оживление.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активность насекомых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прогревается, оживают насекомые: они появляются в траве и вокруг цветов. Их присутствие дополняет общую картину мая и помогает связать «красоту» с реальной жизнью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сильнее всего выделяются признаки, которые легко увидеть именно в лесу: зелень и «птичий звук». Остальные приметы поддерживают общую картину пробуждения.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составлены по описаниям весенних изменений, без точных измерений; опора — текстовые наблюдения учащихся и содержание рассказа.
</a:t>
            </a:r>
            <a:endParaRPr lang="en-US" sz="88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художественный образ мая опирается на реальные наблюдения. Где больше всего активности (птицы, рост зелени), там и выразительность текста выше.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мая в рассказе и в реальной природе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Главного героя здесь лучше понимать не как человека, а как саму природу. Сюжет строится вокруг того, как лес меняется в течение месяца, а внимание читателя постоянно обращено к деталям.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рассказа «Май»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изменения в окружающем мире: как выглядит земля, как меняется небо и растительность, что происходит с воздухом. Такие «маленькие перемены» и создают смысл рассказа.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острого конфликта появляется наблюдение и спокойное удивление. Это помогает сосредоточиться на точности описаний и на настроении весны, которое ощущается через поведение птиц и зелёный рост.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о природе у Бианки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приёма: наблюдение → отбор признаков → описание → образность → цельная картина месяца.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лес воспринимается как будто «сам рассказывает»: деревья зеленеют, воздух становится теплее, а вокруг появляется больше звуков. Всё меняется одновременно, поэтому май ощущается как движение.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создающие ощущение обновления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такой образ, подойдут молодая зелень, солнечный свет и ветви деревьев, а также гнёзда птиц и лесная тропинка. Эти элементы передают радость обновления и спокойную красоту конца весны.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весеннего леса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269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172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25269" y="3212403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образы встречаются чаще всего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задают рассказу звук: их поют, их можно заметить на ветвях. Благодаря этому майский лес становится не только «картинкой», но и живым звучащим местом.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рост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показывают, как природа меняется по этапам: листва появляется, расправляется, меняется вид ветвей. Так читатель видит не один момент, а процесс оживления.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небу помогает почувствовать настроение месяца: где-то свет мягкий, а облака делают картину «дышащей». Свет и погода поддерживают общий ритм описания мая.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молодая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молодые растения подчеркивают, что весна приходит постепенно. В лесу появляется ощущение свежести и «времени роста», ведь зелёные оттенки и движение воздуха заметны особенно близко к земле.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весенний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Цветущая природа создаёт ощущение полного пробуждения после зимнего покоя. Весенний воздух связывает разные картины вместе и делает рассказ лёгким, ясным и интересным для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ключевым природным признакам, отражённым в описании мая (качественный анализ по тексту).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примета мая помогает автору создать точную картину весеннего леса: от первых признаков зелёного сезона до изменения ритма жизни.
</a:t>
            </a:r>
            <a:endParaRPr lang="en-US" sz="112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«содержательные» детали связаны с жизнью леса и активностью живых существ. Они поддерживают точность и помогают почувствовать настроение конца весны.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и их значение в рассказе «Май»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Бианки природа читается через внимательный взгляд: важны не только крупные события, но и мелкие изменения. Звук птицы, оттенок листа, порыв ветра и влажность почвы складываются в картину мая.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наблюдательности в литературе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замечать детали, которые обычно проходят мимо. Благодаря таким наблюдениям текст становится точным: читатель словно сам слышит лес, видит, как меняется зелень, и понимает ход весны.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признаки работают как подсказки настроения. Когда в лесу появляются новые звуки и движения, рассказ передаёт ощущение пробуждения без лишних объяснений, а через конкретные приметы.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наблюдательность делает произведение убедительным. Читатель понимает: писатель опирается на реальный мир, а художественная речь лишь помогает запомнить увиденное и поверить ему.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какие эмоции звучат сильнее всего: радость перемен и чувство обновления поддерживаются светом, ростом и движением в природе.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мотивам описанных настроений в рассказе (условные значения), 2026-05-15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текста связано с ощущением перехода к «новой» весне. Остальные настроения дополняют радостную картину: они создают живую глубину описания.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май в рассказе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44" y="1498328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простота и точность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передаётся через глаголы: всё перемещается, меняется, оживает. Читатель легко представляет, как в лесу появляются звуки и движение, потому что фразы опираются на наблюдаемую реальность.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леса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передаёт мир через слух: пение птиц, «голоса» весны, шум и тишину. Звуковые детали помогают почувствовать сезон, даже если описание остаётся простым и лаконичным.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 растениях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растений и признаки листвы подбираются так, чтобы картина была узнаваемой. Благодаря точности читатель видит не «вообще весну», а конкретные изменения, которые происходят в мае.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времени года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в тексте узнаётся по временным приметам: тепло усиливается, день становится длиннее, природа ускоряет рост. Отсюда появляется ощущение ритма и последовательности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рассказу «Май»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тропинку в лесу и свежие зелёные ветви над ней. Вокруг — мягкий свет и воздух, будто наполненный движением. Художник может подчеркнуть молодую листву разными оттенками зелёного, чтобы показать быстрые весенние перемены.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зеленеет прямо на глазах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их «голоса»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— птица на ветке и лёгкие следы жизни вокруг: тень от крыльев, движение листьев. Важно передать не только внешний вид, но и ощущение звука — будто лес уже «проснулся». Можно добавить тонкие детали гнезда или направления взгляда птицы.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цветы и следы майского дня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 кадре будет небо с облаками и участки тёплого солнечного света. Внизу — цветущая растительность и небольшие элементы, напоминающие о присутствии животных в лесу. Такое сочетание создаёт спокойствие, свежесть и красоту конца весны.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изучения в 6 классе: оно небольшое по объёму, понятное по содержанию и опирается на наблюдение за природой. Чтение даёт цель — увидеть изменения мая.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потренировать признаки описания: подобрать слова, которые называют место, время, действия и состояние природы. Так школьники учатся отличать художественный текст от научного сообщения.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образность и точность: читатель следит за деталями и одновременно чувствует настроение. Это помогает развивать понимание смысла и выражать своё впечатление словами.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«Май» и школьный урок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основную мысль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логика анализа: от текста к выводу о весеннем обновлении (по шагам чтения).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200393"/>
            <a:ext cx="4164900" cy="9825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В. В. Бианки, 2026-05-15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связать биографию писателя и особенности его прозы о природе.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— автор, который пишет о живом мире через точные наблюдения. Поэтому его тексты легко читать и использовать как основу для разговоров о природе.
</a:t>
            </a:r>
            <a:endParaRPr lang="en-US" sz="1139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В. В. Бианки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эти опоры работают вместе: приметы и образы дают содержание, а настроение и язык — то, как именно текст «звучит» для читателя.
</a:t>
            </a:r>
            <a:endParaRPr lang="en-US" sz="120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столбчатая диаграмма по заданным опорам анализа (условные значения), 2026-05-15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акцент приходится на приметы и образы природы: они формируют основу рассказа. Язык и настроение усиливают художественность и делают впечатление цельным.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рассказе «Май»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 устаревает, потому что природа каждый год снова проходит майский круг: появляются новые листья, меняются звуки леса, птицы ведут себя активнее. Бианки точно фиксирует это обновление.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«Май» остаётся интересным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замечать красоту в привычном. Читатель обращает внимание на листья, птиц, свет и воздух так, будто раньше этого просто не замечал, и учится смотреть внимательнее.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наблюдательность и бережное отношение к живому миру. Оно показывает: маленькие признаки важны, а умение всматриваться делает окружающую жизнь более понятной и интересной.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рассказа «Май»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«Май» В. Бианки показывает весну как время пробуждения, роста и перемен. Точные детали и спокойное наблюдение учат видеть красоту природы через внимательное чтение и добрый взгляд.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2026-05-15T05:00:49Z</dcterms:created>
  <dcterms:modified xsi:type="dcterms:W3CDTF">2026-05-15T05:00:49Z</dcterms:modified>
</cp:coreProperties>
</file>