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Беременность: развитие зародыша и плода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одной клетки до новорождённого за 40 недель.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одной клетки развивается человек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Беременность наглядно показывает, как организм растёт: клетки делятся, ткани формируются, органы созревают. Особенно важны первые 8 недель, когда закладываются основные системы тела.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 начало новой жизни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обычно происходит в маточной трубе, где яйцеклетка и сперматозоид сливаются. Так начинается развитие нового организма с полным набором наследственной информации.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зиготы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образуется зигота с 46 хромосомами: по 23 от каждого родителя. Это первая клетка будущего ребёнка, которая уже способна к активному делению.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быстро делится, не увеличиваясь сразу в размере. Из неё постепенно образуется группа клеток, которая продвигается по маточной трубе в сторону матки.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Имплантация в матку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Достигнув матки, зародыш прикрепляется к её стенке. С этого момента начинается дальнейшее развитие в более защищённых условиях, где он получает поддержку от организма матери.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клетки к зародышу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раннего эмбрионального развития человека.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8656" y="2367705"/>
            <a:ext cx="2261793" cy="3537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8 недель: закладка органов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9137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3-й по 8-ю неделю идёт органогенез — формирование основных органов и систем. В это время закладывается основа будущего организма человека.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96853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начинает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4-й неделе появляется зачаток сердца, а ещё через неделю оно уже сокращается. Это один из первых признаков активного развития зародыша.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14850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конечности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8-й неделе становятся различимы зачатки рук, ног, головы и лица. Хотя размеры ещё малы, внешность постепенно начинает приобретать человеческие черты.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32847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маленькие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длина зародыша составляет около 2–3 см. Несмотря на крошечный размер, в организме уже идут сложные процессы формирования систем органов.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плода по неделям беременности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20-й недели заметно ускоряется не только рост длины тела, но и увеличение массы, что важно для подготовки к рождению.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скачок роста приходится на второй и третий триместры; к родам плод достигает размеров, достаточных для внеутробной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учебного материала по теме «Беременность. Развитие зародыша и плода».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475" y="21512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327" y="2170262"/>
            <a:ext cx="554400" cy="443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001" y="2187015"/>
            <a:ext cx="554400" cy="443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плацента и пуповина обеспечивают развитие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как барьер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соединяет организм матери и плода, но их кровь не смешивается. Она создаёт условия для безопасного обмена веществ между двумя организмами.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пуповины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Пуповина соединяет плод с плацентой сосудами, по которым непрерывно движутся нужные вещества. Благодаря этому плод получает всё необходимое для роста и развития.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дыхание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плаценту к плоду поступают кислород и питательные вещества, а углекислый газ и продукты обмена возвращаются в организм матери для удаления.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604" y="2403758"/>
            <a:ext cx="2839581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органов чувств у плода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развивается раньше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триместре у плода формируется слух, и позднее он начинает реагировать на громкие звуки. Особенно заметной становится чувствительность к голосу матери.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зрительная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поздним срокам беременности плод может реагировать на свет. Хотя глаза ещё не работают так, как после рождения, органы зрения уже проходят важные этапы созревания.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прикосновения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 18–20-й недели становятся заметны движения в ответ на прикосновения и изменение положения тела. Это показывает, что нервная система постепенно усложняется.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Триместры беременности и их особенности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триместр связан с определёнными задачами развития: от закладки органов до созревания систем и подготовки к рождению.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беременности важнее всего формирование органов, затем — рост и движения, а в конце — набор массы и окончательное созревание организма.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биологии: развитие зародыша и плода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недель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средняя продолжительность беременности у человека.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это время организм матери перестраивается: увеличивается объём крови, усиливается работа сердца и возрастает потребность в питательных веществах и микроэлементах.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биологии: беременность у человека длится в среднем 40 недель.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7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питательные вещества и кислород доходят до плода
</a:t>
            </a:r>
            <a:pPr algn="l" indent="0" marL="0">
              <a:lnSpc>
                <a:spcPct val="80000"/>
              </a:lnSpc>
              <a:buNone/>
            </a:pPr>
            <a:r>
              <a:rPr lang="en-US" sz="277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матери проходит путь через пищеварительную систему и кровь к плаценте, а затем к плоду через пуповину.
</a:t>
            </a:r>
            <a:endParaRPr lang="en-US" sz="2778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плода и развитие мышц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18–20-я неделя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обычно впервые ощущает шевеления плода. Сначала они слабые, редкие и похожи на лёгкие толчки, поэтому их легко спутать с движением кишечника.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во 2-м триместре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становятся чаще и заметнее. Плод активнее сгибает руки и ноги, а его реакции связаны с развитием мышц, суставов и нервной системы.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3-й триместр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Шевеления хорошо чувствуются и помогают судить о состоянии плода. Они отражают общее созревание организма и его готовность к жизни после рождения.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 по неделям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точки показывают не только рост, но и смену главных задач: от закладки органов к их созреванию и подготовке к рождению.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сроки связаны с формированием основы организма, а конец беременности — с созреванием систем и накоплением массы тела.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срокам внутриутробного развития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548" y="2367705"/>
            <a:ext cx="3014918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Ультразвуковое исследование при беременности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УЗИ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 помогает увидеть плод, его размеры и положение в матке. По изображению врач также оценивает сердцебиение и общее состояние ребёнка до рождения.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срока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позволяет уточнить срок беременности и сравнить развитие плода с ожидаемыми нормами. Это важно, если дата зачатия известна не точно или цикл был нерегулярным.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УЗИ оценивают формирование органов, количество околоплодных вод и состояние плаценты. Такие данные помогают заметить возможные отклонения на раннем этапе.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УЗИ — один из основных способов наблюдения за беременностью. Оно даёт информацию без операции и помогает врачу следить за развитием ребёнка безопасно и регулярно.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необходимо плоду для нормального развития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вещества поступают к плоду через организм матери и поддерживают рост, дыхание клеток и формирование 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плода зависит от постоянного поступления кислорода и питательных веществ. Недостаток любого из них может замедлить рост и формирование органов.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принципы внутриутробного питания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194" y="2225041"/>
            <a:ext cx="3230006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могут нарушить развитие плода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Алкоголь, никотин и наркотические вещества могут нарушать формирование органов и особенно сильно влиять на нервную систему. Их употребление во время беременности опасно на любом сроке.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 инфекции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лекарства, а также инфекционные заболевания повышают риск осложнений. Поэтому любые препараты и лечение во время беременности нужно согласовывать с врачом.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дефицит пищи и полезных веществ мешает нормальному росту плода. Организму матери в этот период требуется больше железа, кальция, йода и фолиевой кислоты.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уязвимость раннего срока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8 недель особенно важны, потому что именно тогда закладываются основные органы и системы. Даже небольшое неблагоприятное воздействие может иметь серьёзные последствия.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 по триместрам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развитие идёт по-разному: сначала важнее построить органы, затем увеличить размеры тела, а позже — набрать массу и дозреть системам.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набора массы приходится на последние месяцы, а самый уязвимый период совпадает с ранним формированием органов.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триместрам беременности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2262" y="2135775"/>
            <a:ext cx="415575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1176" y="2162625"/>
            <a:ext cx="625500" cy="50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7365" y="2135780"/>
            <a:ext cx="62336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1272" y="2135780"/>
            <a:ext cx="415575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плода к рождению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головой вниз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беременности плод обычно занимает положение головой вниз. Это помогает ему пройти через родовые пути и считается естественной подготовкой к родам.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лёгких накапливается особое вещество, которое не даёт альвеолам слипаться после первого вдоха. Благодаря этому ребёнок сможет начать дышать самостоятельно.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Подвижный череп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черепа остаются не до конца сросшимися и подвижными. Это уменьшает трудности при прохождении через родовые пути и защищает головной мозг.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околоплодными водами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Околоплодные воды смягчают удары, уменьшают влияние резких движений и создают для плода безопасную среду. Они помогают сохранять стабильные условия до рождения.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недель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самый чувствительный период, когда закладываются основные органы и системы.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формируются сердце, мозг, позвоночник и конечности, поэтому даже небольшие вредные воздействия могут сильно повлиять на развитие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эмбриональный период человека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одной клетки к новорождённому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Беременность показывает, как из одной клетки постепенно формируется человек: сначала закладываются органы, затем идёт быстрый рост и созревание систем. Здоровье матери, питание и отсутствие вредных факторов решают многое.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2026-06-01T10:19:31Z</dcterms:created>
  <dcterms:modified xsi:type="dcterms:W3CDTF">2026-06-01T10:19:31Z</dcterms:modified>
</cp:coreProperties>
</file>