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в аппозиции: как выбрать правильно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Артикли в аппозиции: выбор по смыслу.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Аппозиция соединяет два существительных об одном предмете. Именно поэтому артикль во второй части выбирают по смыслу, а не по первому слову.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началом: что нужно помнить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аппозиция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8225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названия одного объекта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Аппозиция помогает назвать один и тот же объект двумя существительными. Первое слово обычно просто называет предмет, а второе добавляет точное пояснение: кто это, где это или чем он является.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24850" y="129922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именно уточняется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части часто стоят сведения о роли, профессии, месте или отношении к человеку. Это может быть человек, город, должность или семейная связь, которые уточняют первое существительное.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48225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её узнать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аппозиция выглядит как короткая поясняющая вставка рядом с главным словом. В письменной речи её часто легко узнать по запятым, потому что они показывают: речь идёт об одном объекте.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4850" y="3212475"/>
            <a:ext cx="3665400" cy="1177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путать аппозицию с обычным определением. В аппозиции второе существительное не просто описывает, а помогает точнее назвать тот же самый предмет или 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255" y="827125"/>
            <a:ext cx="2964191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запятые помогают увидеть аппозицию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49525" y="1101301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как 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Запятые часто подсказывают, что перед нами аппозиция. В сочетаниях вроде Tom, my brother или London, the capital of the UK вторая часть отделена как пояснение к первому слову.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49525" y="2426083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запятых — другое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запятых нет, значение может измениться. Тогда второе существительное нередко читается как обычное определение, а не как отдельное пояснение к тому же предмету.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49525" y="3750850"/>
            <a:ext cx="4605732" cy="9833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и артикль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пунктуация помогает правильно понять, где заканчивается имя или предмет и начинается уточнение. Это особенно важно, когда нужно выбрать верный артикль во второй части.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00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во второй части аппозиции помогает понять, идёт ли речь о новом объекте, уже известном человеке или просто об имени. От этого зависит точность всего высказывания.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3803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причина ошибок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такие случаи проверяют особенно часто, потому что здесь легко ошибиться по привычке. Нельзя выбирать артикль автоматически: важно смотреть на значение второго существительного.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198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практики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научиться замечать, что именно уточняет вторая часть, станет легче строить и понимать английские фразы. Это пригодится не только в упражнениях, но и в чтении текстов.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аппозицию с артиклем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артикль относится ко второму существительному и зависит от его значения.
</a:t>
            </a:r>
            <a:endParaRPr lang="en-US" sz="130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115700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1: имя собственное и название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1400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и обращения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второе существительное — имя человека, артикль обычно не нужен: Tom, my brother; Mr Green, our teacher. Имя уже само по себе ясно указывает на конкретного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48637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устойчивых названиях употребляется the: the River Thames, the United Kingdom, the Capitol. Здесь важен не общий принцип, а принятое в языке название.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5862" y="1325950"/>
            <a:ext cx="2246732" cy="306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тип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сначала нужно понять, является ли второе слово собственным именем или частью официального названия. В таких случаях артикль определяется традицией и нормой, а не общим правилом для всех примеров.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2: already определено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 второй части уже есть притяжательное местоимение, артикль обычно не ставится: my brother, his manager. Определитель уже делает существительное конкретным и понятным.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 же самое происходит с указательными словами: this city, that student. Они сами выделяют нужный предмет, поэтому дополнительный артикль обычно не требуется.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количества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some тоже уже задают значение: some students, some water. Во второй части аппозиции это помогает сразу понять, что речь идёт не о безликом общем предмете.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Одного указателя достаточно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принцип прост: если существительное уже определено другим словом, артикль чаще всего не добавляют. Два средства конкретизации рядом обычно не нужны.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3: новое описание — a/an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00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для 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вторая часть впервые называет человека или предмет, часто выбирают a/an: John, a famous doctor; Maria, an excellent student. Так объект вводится как новый для разговора.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3803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показывает, что это один из многих, а не уже известный собеседнику человек. Поэтому такая форма особенно подходит для описания профессии, качества или роли.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81988" y="1229900"/>
            <a:ext cx="2247900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звучанию, а не по букве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a и an зависит от звука, с которого начинается следующее слово: a before consonant sound, an before vowel sound. Смотрят именно на произношение, а не на букву.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2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324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варианта помогают выбрать артикль по смыслу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части аппозиции выбор обычно сводится к нескольким понятным вариантам.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английской грамматики: apposition and article use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the помогает уточнить роль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становится конкретной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школьном тексте роли и функции часто называют через уточняющее существительное. В таких случаях the помогает показать, что речь идёт не о любом человеке, а об одной определённой должности или роли в ситуации.
</a:t>
            </a:r>
            <a:endParaRPr lang="en-US" sz="1094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функция — один 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6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London, the capital of the UK, работает именно так: сначала называется город, затем — его функция. Артикль the подчёркивает, что столица одна и она известна всем участникам разговора.
</a:t>
            </a:r>
            <a:endParaRPr lang="en-US" sz="1225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 центре внимания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говорим the president, the manager или the leader, мы не просто называем предмет. Мы выделяем его как конкретного носителя роли, важного именно в данном контексте.
</a:t>
            </a:r>
            <a:endParaRPr lang="en-US" sz="126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 конкретное значение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30" y="1328608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название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A/an обычно вводит общее, ещё не известное понятие. Это может быть a doctor, a friend или a city: слушатель понимает только тип объекта, но не конкретную личность или место.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830" y="2438304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появляется, когда предмет уже понятен из ситуации или контекста. The doctor, the friend, the city — это уже не любой объект, а тот самый, о котором идёт речь.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4830" y="3548012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аппозиции это особенно заметно: новое описание часто получает a/an, а известная или единственная роль — the. Поэтому важно спрашивать не только «кто?», но и «какой именно?».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части аппозиции артикль зависит от смысла, даже если существительное стоит во множественном числе или обозначает вещество.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Определитель вроде our или контекст часто делает артикль лишним; если нужна конкретизация, используется the.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в особых типах существительных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употребления артиклей в аппозиции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аппозиция после there is / there was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общего сообщения к уточнению внутри одной фразы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аппозицию от придаточного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лицо, два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школьной доске учитель написал: John, my friend. Здесь оба слова говорят об одном человеке, а второе существительное только уточняет первое. Никакого дополнительного описания через придаточное предложение не нужно, потому что смысл уже ясен.
</a:t>
            </a:r>
            <a:endParaRPr lang="en-US" sz="1351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Уточнение или 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7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соседней строке было: John who lives next door. Теперь информация строится иначе: после имени идёт придаточное, которое описывает человека, а не просто даёт второе имя. Именно поэтому знак запятой и роль слов меняются.
</a:t>
            </a:r>
            <a:endParaRPr lang="en-US" sz="13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684394"/>
            <a:ext cx="3805200" cy="18186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каждом примере нужно выбрать форму артикля во второй части аппозиции. Смотрите на смысл: имя, новое описание или уже конкретный известный объект.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Аппозиция требует выбора по смыслу второго существительного: имя без артикля, описание с a/an, конкретная роль с the.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артикля в аппозиции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предложения по теме аппозиции
</a:t>
            </a:r>
            <a:endParaRPr lang="en-US" sz="130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типичных ответов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94100" y="12299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Определитель уже есть
</a:t>
            </a:r>
            <a:pPr algn="l" indent="0" marL="0">
              <a:lnSpc>
                <a:spcPct val="100000"/>
              </a:lnSpc>
              <a:buNone/>
            </a:pPr>
            <a:r>
              <a:rPr lang="en-US" sz="477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Tom, my brother — здесь артикль не нужен, потому что my уже делает существительное конкретным. Достаточно одного определителя, иначе фраза становится избыточной и звучит неправильно.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94100" y="24115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Новое 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539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John, a famous doctor — это новое описание, поэтому подходит a. Мы не называем единственного известного врача, а вводим человека как одного из возможных представителей профессии.
</a:t>
            </a:r>
            <a:endParaRPr lang="en-US" sz="1078" dirty="0"/>
          </a:p>
        </p:txBody>
      </p:sp>
      <p:sp>
        <p:nvSpPr>
          <p:cNvPr id="14" name="Text 4"/>
          <p:cNvSpPr txBox="1"/>
          <p:nvPr/>
        </p:nvSpPr>
        <p:spPr>
          <a:xfrm>
            <a:off x="694100" y="35931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Первое упоминание
</a:t>
            </a:r>
            <a:pPr algn="l" indent="0" marL="0">
              <a:lnSpc>
                <a:spcPct val="100000"/>
              </a:lnSpc>
              <a:buNone/>
            </a:pPr>
            <a:r>
              <a:rPr lang="en-US" sz="533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saw a dog — животное упоминается впервые, значит нужен неопределённый артикль. The dog появился бы только тогда, когда собеседнику уже понятно, о какой собаке речь.
</a:t>
            </a:r>
            <a:endParaRPr lang="en-US" sz="1066" dirty="0"/>
          </a:p>
        </p:txBody>
      </p:sp>
      <p:sp>
        <p:nvSpPr>
          <p:cNvPr id="15" name="Text 5"/>
          <p:cNvSpPr txBox="1"/>
          <p:nvPr/>
        </p:nvSpPr>
        <p:spPr>
          <a:xfrm>
            <a:off x="2732725" y="12299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Конкретная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London, the capital of the UK — здесь the показывает конкретную, единственную роль города. Столица не любая, а одна определённая, известная по контексту и факту.
</a:t>
            </a:r>
            <a:endParaRPr lang="en-US" sz="1082" dirty="0"/>
          </a:p>
        </p:txBody>
      </p:sp>
      <p:sp>
        <p:nvSpPr>
          <p:cNvPr id="16" name="Text 6"/>
          <p:cNvSpPr txBox="1"/>
          <p:nvPr/>
        </p:nvSpPr>
        <p:spPr>
          <a:xfrm>
            <a:off x="2732725" y="2411525"/>
            <a:ext cx="15840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Выбор по звучанию
</a:t>
            </a:r>
            <a:pPr algn="l" indent="0" marL="0">
              <a:lnSpc>
                <a:spcPct val="100000"/>
              </a:lnSpc>
              <a:buNone/>
            </a:pPr>
            <a:r>
              <a:rPr lang="en-US" sz="549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Maria, an excellent student — нужен an, потому что слово excellent начинается со звука [e]. Важно слушать не букву, а первый звук следующего слова.
</a:t>
            </a:r>
            <a:endParaRPr lang="en-US" sz="109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970939"/>
            <a:ext cx="3934500" cy="9431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превратить обычное предложение в аппозицию, сохранив один и тот же объект и короткое уточнение. Вариант должен звучать естественно и без лишних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перефразировании второе существительное становится уточнением, а структура предложения становится компактнее и точнее.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Перефразируй с аппозицией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Преобразование предложений в аппозицию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примерах ошибка связана с лишним определителем или неверным артиклем во второй части. Исправление должно убрать двойное определение и сохранить естественный английский вариант.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уже есть my, лишний артикль не нужен; если объект назван впервые, нужен a/an, а не the.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и исправь ошибку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на исправление аппозиции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на 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сначала определяйте роль второй части аппозиции: это имя, новое описание или конкретный известный объект. Затем выбирайте артикль по смыслу, а не по привычке.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2026-07-25T16:13:47Z</dcterms:created>
  <dcterms:modified xsi:type="dcterms:W3CDTF">2026-07-25T16:13:47Z</dcterms:modified>
</cp:coreProperties>
</file>