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взгляд на цели и мотивы деятельности человека
</a:t>
            </a:r>
            <a:endParaRPr lang="en-US" sz="298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мотивы — ключевые факторы, определяющие человеческое поведение и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мотивы формируются под влиянием биологических потребностей и социальной среды, определяя поведение и выбор человека в разных ситуациях.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целей и мотивов в жизни и биологии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«цель» и «мотив»: различия и взаимосвязь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— конкретный результат, к которому стремится человек, направляя свои действия и измеряя успех.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внутренний побудитель, обусловленный потребностями, который вызывает активность и объясняет, почему цель важна.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цель получить пятёрку на контрольной; мотив — желание понять материал или порадовать родителей.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75937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— основа мотивов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Удовлетворение базовых нужд, таких как пища, вода и безопасность, стимулирует активность для выживания и здоровья.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потребности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общения, поддержки и признания в коллективе формирует социальные мотивы поведения.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потребности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творчеству, саморазвитию и самовыражению расширяет внутренние мотивы личности.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потребности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признанным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стремятся получить уважение сверстников через участие в школьных мероприятиях и командных играх. Это мотивирует их активно включаться в учебу и хобби.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Самореализация через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ставят цели освоить новые предметы и навыки, например, выступить с яркой презентацией или подготовить исследовательский проект.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Отсрочка от взрослого контроля, выбор кружков и увлечений выражают стремление к самостоятельности и собственным интересам.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и цели подростков: реальные примеры в 8 классе
</a:t>
            </a:r>
            <a:endParaRPr lang="en-US" sz="254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и неосознанные мотивы в поведении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мотивы — это четкое понимание причины своих действий и выбор деятельности по собственному желанию.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Неосознанные мотивы проявляются через привычки, влияние окружения и скрытые эмоциональные реакции без осознанного контроля.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поведение человека часто определяется сочетанием этих двух типов мотивов, взаимодействующих друг с другом.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Осознавая свои мотивы, подросток может лучше управлять поступками и принимать более осознанные решения.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социальные цели: отличие и взаимодействие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цели отражают стремления развиваться, например, научиться играть на инструменте или укреплять здоровье.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цели ориентированы на взаимодействие и помощь обществу: участие в волонтерских акциях или школьных проектах.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личные и социальные цели дополняют друг друга, но могут возникать и конфликты, требующие выбора и компромисса.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мотивы — один результат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результат, например, хорошая оценка, может быть достигнут из-за интереса к предмету или желания угодить учителю.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спортклубе часто мотивируют разные причины: поддержание здоровья или желание дружбы и принадлежности к команде.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достижения цели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планирования и реализации целей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целей по масштабу и времени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цели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задачи, например, выбор профессии или жизненного пути, формируют общую картину развития личности.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Среднесрочные цели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по сроку задачи, такие как подготовка к соревнованиям или овладение навыком, помогают двигаться к главной цели.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цели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или текущие задачи, например, выполнение домашнего задания, обеспечивают пошаговое достижение больших целей.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мотивы деятельности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мотивы формируются под влиянием окружающей среды: школьные оценки, похвала учителей или ожидания семьи могут стимулировать активность. Эти факторы служат внешними стимулами для достижения поставленных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мотивы исходят из личных интересов, стремления к развитию и творчеству. Например, желание понять учебный материал ради собственного роста мотивирует самостоятельное обучение, повышая продуктивность и качество выполнения заданий.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разнообразие мотивов и целей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примеры различных мотивов, соответствующих им ситуаций и возможных целей, которые подростки могут ставить в разных жизненных обстоятельствах.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мотивов приводит к разнообразным целям, даже при одинаковых условиях жизни, подчеркивая индивидуальность мотивации.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 подросткового мотива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потребности к достижению цели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этапов формирования и реализации цели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мотивов у восьмиклассников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школьников, 2023 год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 мотивом для большинства является учеба, что отражает важность образования в жизни подростков. Общение и спорт играют важную роль в социализации и здоровье.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учебная деятельность доминирует, но социальные и творческие мотивы также существенно влияют на развитие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 и осознанный выбор целей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 помогает подросткам понять собственные интересы, что способствует выбору целей, соответствующих личным ценностям и способностям.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выбор факультативных занятий, создание клубов по интересам и постановку конкретных учебных задач для личного роста.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целей укрепляет чувство ответственности и самостоятельности, помогая принимать решения, которые ведут к развитию.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Целеустремлённость как фактор успеха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одноклассника, ставшего призёром олимпиады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 проявил настойчивость и упорство, регулярно занимаясь и готовясь к олимпиаде даже в сложных ситуациях. Его пример вдохновляет сверстников ставить цели и достигать их с упорством.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Анны Щербаковой: сила целеустремлённости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Фигуристка Анна Щербакова стала олимпийской чемпионкой благодаря многолетним тренировкам, трудолюбию и поддержке семьи. Её успех подчёркивает важность последовательности и умения преодолевать трудности.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путь от мотива через цели к результату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в музей природы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заинтересовался биологией, что стало стимулом для дальнейших учебных действий.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цели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поставил себе задачу сдать экзамен по биологии на отлично и поступить в профильный класс.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шаги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ведёт дневник наблюдений, участвует в олимпиадах и посещает кружок юных биологов.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результата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планомерной работе Виктор успешно сдаёт экзамен и поступает в профильный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выборе целей и их последствия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чужих целей часто приводит к отсутствию мотивации и разочарованию, так как они не соответствуют личным интересам подростка.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трудновыполнимых целей без реального плана ведёт к стрессу и снижению уверенности в себе.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конкретизация целей вызывает затруднения в их достижении и снижает эффективность действий.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подход подразумевает сопоставление целей с интересами, обсуждение с наставниками и деление больших задач на этапы.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мотивов и целей в подростковом возрасте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подростков меняются под влиянием новых интересов и событий, что отражает развитие личности и расширение кругозора.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курсы и окружение активно влияют на приоритеты и формирование новых целей, способствуя адаптации.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целей — важный аспект взросления, позволяющий учитывать изменяющиеся обстоятельства и личностный рост.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и цели определяют поведение подростков и их успех. Осознанный выбор способствует развитию ответственности, а гибкость позволяет адаптироваться и идти к гармонии в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целей и мотивов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2026-05-09T12:33:50Z</dcterms:created>
  <dcterms:modified xsi:type="dcterms:W3CDTF">2026-05-09T12:33:50Z</dcterms:modified>
</cp:coreProperties>
</file>