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энергии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меняет форму, помогает светить, двигаться и расти.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 нашей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помогает предметам двигаться, нагреваться, светиться и звучать. Каждый день мы встречаем её в лампе, еде, игрушках, технике и даже в собственном теле.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418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91990"/>
            <a:ext cx="423000" cy="33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866" y="3525440"/>
            <a:ext cx="396113" cy="45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энергии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энергия приходит от Солнца, ламп и других источников света. Она помогает нам видеть окружающий мир и даёт растениям возможность расти и строить свои части.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энергия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энергия делает предметы тёплыми или горячими. Мы чувствуем её от батареи, чайника, костра и даже от ладоней, если быстро потереть их друг о друга.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энергия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энергия течёт по проводам и включает приборы. Благодаря ей работают лампы, телевизоры, зарядные устройства и многие полезные вещи в доме и школе.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энергия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энергия связана с движением и положением предметов. Когда едет велосипед, качаются качели или катится мяч, именно она помогает видеть движение.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энергия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энергия хранится в еде, батарейках и топливе. Она словно спрятана внутри и ждёт, когда пригодится для движения, тепла, света или работы устройства.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энергия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Лампочка: электричество превращается в свет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светло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лампочка загорается, электрическая энергия превращается в световую. Комната освещается, и мы можем читать, играть или искать носок, который снова убежал под кровать.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энергии уходит в тепло, поэтому лампа немного нагревается. Если поднести руку близко, можно почувствовать, что электричество умеет не только светить, но и греть.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Светодиоды экономнее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Светодиодная лампа даёт много света и почти не тратит энергию на лишний нагрев. Поэтому она работает дольше и помогает экономить электричество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для растений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Солнца падает на зелёный лист, и растение начинает работать как маленькая фабрика. Световая энергия помогает ему создавать питательные вещества. Так в листе появляется запас химической энергии, который нужен для роста и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Земля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не только светит, но и согревает нашу планету. Благодаря его энергии днём теплее, а растения и животные могут жить в привычных условиях. Без этого огромного источника жизнь на Земле была бы совсем иной.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листа к еде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энергия растения может попасть к человеку через овощи, фрукты, хлеб и другие продукты. Мы как будто получаем посылку от Солнца, только очень вкусную. Внутри неё спрятана энергия для движения и работы организма.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Солнце помогает всему живому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даёт человеку энергию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 продуктах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каша, яблоки и другие продукты содержат химическую энергию. Она хранится в них незаметно, как маленький секрет, который становится полезным, когда человек начинает есть.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 теле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организм получает силы для движения, дыхания и работы внутренних органов. Энергия пищи помогает сердцу биться, мышцам сокращаться и человеку чувствовать себя бодрее.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после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бегают и прыгают, тело расходует энергию пищи. Поэтому после подвижной игры часто становится жарко, и хочется снять лишнюю кофту.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учёба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Детскому организму энергия нужна не только для игр, но и для роста, сна и учёбы. Если питание и отдых хорошие, телу легче справляться с делами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от Солнца к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свет Солнца превращается в энергию движения и тепла.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энергия помогает двигаться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мяч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едет велосипед или катится мяч, предметы движутся благодаря механической энергии. Она связана с движением, поэтому её легко заметить глазами, а иногда и услышать по шуршанию колёс.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Качели в парке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Качели сначала поднимаются вверх, а потом снова опускаются. В верхней точке у них больше энергии положения, а внизу — больше энергии движения. Поэтому они умеют качаться туда-сюда.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Поднятый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поднят предмет, тем больше у него запас энергии положения. Потом этот запас может превратиться в движение, например когда мяч отпускают с рук или игрушка съезжает с горки.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помогает начать путь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механической энергии многое вокруг оставалось бы неподвижным. Она помогает предметам тронуться с места, набрать скорость и продолжить движение, как будто даёт им первый толчок.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3393" y="2669786"/>
            <a:ext cx="2575107" cy="197659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мяча и маленький отскок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отпускают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мяч держат высоко над полом. В этот момент у него есть энергия положения, потому что он может упасть и начать движение.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о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мяч падает, энергия положения превращается в энергию движения. При ударе часть энергии уходит в звук и тепло, поэтому мяч не возвращается на прежнюю высоту.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Отскок ниже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удара мяч подпрыгивает, но уже слабее. Это показывает, что энергия не исчезает: она просто меняет форму и немного расходуется на звук, тепло и упругость мяча.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хлопают в ладоши, ударяют по барабану или трогают струну. В этот момент механическая энергия начинает превращаться в звук.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звук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помогает разговаривать, слушать музыку и замечать сигналы. Без энергии не было бы ни тихого шороха, ни громкого барабана.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колебание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быстро дрожит и колеблется. Эти колебания передаются воздуху, а потом доходят до наших ушей.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Машинка отправляется в путь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батарейки спрятана химическая энергия, как маленький запас в дорогу. Когда игрушечную машинку включают, этот запас превращается в электрический ток и помогает колёсам двигаться вперёд. Машинка едет, будто получила тайный сигнал: «Пора кататься!»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 загорается в темноте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нажать кнопку фонарика, химическая энергия батарейки сначала становится электрической, а потом — световой. Лампа внутри начинает светить, и вокруг появляется яркое пятно света. Когда батарейка ослабевает, фонарик светит всё тише и слабее.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которые оживают от батарейки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Чайник превращает электричество в тепло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Включаем чайник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чайник подключают к сети, электрический ток поступает к нагревательному элементу. Он начинает быстро нагреваться и передаёт тепло воде, которая находится внутри корпуса.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становится горячей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вода просто теплеет, а потом начинает пузыриться и кипеть. Чем дольше работает чайник, тем больше тепловой энергии получает вода, пока не станет очень горячей.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принцип в быту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такому же принципу работают утюг и электрическая плита. В них электрическая энергия тоже превращается в тепло, которое помогает гладить одежду и готовить пищу.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энергия нужна не только для еды. Она помогает согревать дом, делать воду горячей и создавать уют, особенно когда на улице прохладно и хочется чая.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маленькая энергомашина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из еды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каши, фрукты и другие продукты дают организму запас энергии. Он нужен не только для бега и игр, но и для работы сердца, дыхания и роста.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прыгает, ходит или катается на велосипеде, энергия пищи превращается в движение. Часть её сразу уходит в тепло, поэтому после игры становится жарко.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тоже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телу восстанавливать силы и бережно расходовать энергию. Без отдыха человек быстрее устаёт, как игрушка с севшей батарейкой, только гораздо серьёзнее.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всё время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человек сидит спокойно, его организм не отдыхает полностью. Он дышит, переваривает пищу и поддерживает нужную температуру, чтобы всё работало как надо.
</a:t>
            </a:r>
            <a:endParaRPr lang="en-US" sz="11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от Солнца к движению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проходит через природу и организм, а затем превращается в движение мышц и тепло.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2135" y="320040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13450"/>
            <a:ext cx="317700" cy="28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 природе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r" indent="0" marL="0">
              <a:lnSpc>
                <a:spcPct val="9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ветра двигают листья, флажки, качели и даже большие турбины. Это движение видно сразу, поэтому ветер легко заметить, если смотреть на деревья или слушать шум за окном.
</a:t>
            </a:r>
            <a:endParaRPr lang="en-US" sz="1041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
</a:t>
            </a:r>
            <a:pPr algn="r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вспышка молнии делает небо очень ярким, а гром напоминает, что энергия в природе умеет быть сильной. Это одно из самых заметных превращений энергии.
</a:t>
            </a:r>
            <a:endParaRPr lang="en-US" sz="109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
</a:t>
            </a:r>
            <a:pPr algn="l" indent="0" marL="0">
              <a:lnSpc>
                <a:spcPct val="9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Текущая вода может крутить колёса мельниц и помогать вырабатывать электричество. Вода в реке словно никогда не стоит на месте и передаёт свою энергию всему, что встречает.
</a:t>
            </a:r>
            <a:endParaRPr lang="en-US" sz="1071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соединяет свет, звук и движение воздуха. Сначала мы видим молнию, потом слышим гром, а затем замечаем, как быстро меняется погода вокруг.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закон объясняет, что энергия не исчезает, а только переходит в другую форму.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лампочка греется или мяч замедляется, энергия не пропадает. Она просто становится теплом, звуком или движением, которое уже сложнее заметить.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сохранения энергии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как место превращений энергии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Чайник и плита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электричество часто превращается в тепло. Чайник, плита и духовка помогают нагревать воду и готовить еду, чтобы она стала вкусной и безопасной.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Миксер в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Миксер показывает ещё одно превращение: электрическая энергия становится движением. Его венчики быстро вращаются и помогают смешивать продукты без лишних усилий для человека.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Тостер подрумянивает хлеб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тостере хлеб нагревается и становится хрустящим. Здесь электрическая энергия тоже превращается в тепло, а ещё в приятный запах завтрака, который трудно не заметить.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— настоящий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кухне можно увидеть сразу несколько превращений энергии. Поэтому она похожа на маленькую лабораторию, где всё работает тихо, но очень полезно.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энергию дома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Выключай лишний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комнате никого нет, свет лучше выключить. Так электрическая энергия не тратится зря, а лампы служат дольше и помогают экономить ресурсы.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держи приборы включёнными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Телевизор, зарядное устройство и другие приборы стоит выключать, когда они не нужны. Даже маленький ток понемногу расходует энергию без пользы.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68750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холод и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дверца холодильника помогает сохранить холод внутри, а закрытые окна и двери удерживают тепло в доме. Это простые привычки, которые работают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знания о превращениях энергии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Лампочка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лампочка загорается, электрическая энергия превращается в световую и тепловую. Значит, она не исчезает, а просто становится видимой и ощутимой по-другому.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ловит свет Солнца и превращает его в химическую энергию. Из неё оно строит листья, стебли и корни — как настоящий зелёный мастер.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Падающий мяч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 мяча есть энергия положения, потом он получает энергию движения. При ударе часть энергии переходит в звук и тепло, поэтому отскок становится ниже.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Чайник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электрическом чайнике электрическая энергия превращается в тепловую. Вода нагревается и может закипеть, а на кухне сразу становится жарче.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меняет форму, но не 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помогает светить, греть, двигать и звучать. Она постоянно превращается из одного вида в другой, поэтому мир вокруг нас всё время меняется и удивляет.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2026-05-26T00:55:42Z</dcterms:created>
  <dcterms:modified xsi:type="dcterms:W3CDTF">2026-05-26T00:55:42Z</dcterms:modified>
</cp:coreProperties>
</file>