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'come': обзор ключевых тем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значений и применение фразовых глаголов с 'come' в языке.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фразовых глаголов с 'come' в повседневном и экзаменационном английском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'come' часто встречаются в реальной речи и экзаменах, их изучение крайне важно для старшеклассников, чтобы эффективно понимать и использовать английский язык.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значение фразовых глаголов с 'come'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фразовых глаголов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значения частицами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'come' обычно состоят из глагола и частицы (up, in, across и др.). Они объединяются для формирования нового смысла и выражения разных оттенков действия.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радикально меняют значение; например, 'come in' означает «войти», а 'come up' – «возникнуть». Понимание этих изменений критично для правильного употребления.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фразовых глаголов с 'come' для развития английского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Расширяют словарный запас, позволяя выражать идеи более естественно и разнообразно в устной и письменной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для успешной сдачи экзаменов, особенно разделов с тестами на использование языка (Use of English).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 восприятии и понимании живой речи и письменных текстов благодаря своему распространённому употреблению.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'Come across': двойные значения в практике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уборки комнаты студент наткнулся на старые фотографии, что вызвало у него приятные воспоминания о детстве. Этот пример демонстрирует использование 'come across' в значении случайного обнаружения.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находка в повседневности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интервью девушка произвела впечатление нервозности и несобранности. В этом случае 'come across' описывает субъективное восприятие её поведения другими участниками.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 человеке на собеседовании
</a:t>
            </a:r>
            <a:endParaRPr lang="en-US" sz="13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'come across' в различных речевых ситуациях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описания случайных открытий: например, неожиданная встреча с друзьями в городе.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впечатления от поведения или характера человека в общении, часто в профессиональной сфере.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 учёта контекста для понимания, относится ли фраза к фактам или к субъективным оценкам.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разнообразить речь как в устной, так и в письменной формах, делая её живой и выразительной.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'Come up': появление тем и приближение событий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научного симпозиума возникли спонтанные вопросы, что потребовало незамедлительной реакции докладчиков. Это иллюстрация значения 'come up' как появления новой темы или проблемы.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вопросов на конференции
</a:t>
            </a:r>
            <a:endParaRPr lang="en-US" sz="1255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стали ощущать стресс, поскольку дата финальных экзаменов быстро приближалась. Здесь 'come up' обозначает скорое наступление важного события.
</a:t>
            </a:r>
            <a:endParaRPr lang="en-US" sz="974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Приближающийся срок экзаменов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'come up' в разных контекстах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академической среде глагол часто указывает на появление новых вопросов или проблем для обсуждения.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он служит для обозначения приближающихся дат или событий, вызывающих подготовку.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является контекст, помогающий определить, идёт ли речь о возникновении или о сроке.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'Come in': буквальные и переносные значения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'Come in, please!' используется для вежливого приглашения гостя зайти внутрь комнаты или здания, отражая буквальное значение 'войти'.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войти в помещение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'The results have come in' говорит о поступлении важной информации, например, итогов экзамена, что демонстрирует метонимическое значение этого фразового глагола.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информации или результатов
</a:t>
            </a:r>
            <a:endParaRPr lang="en-US" sz="1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'Come out': различные значения и употребления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публикацию — выход новой книги, фильма или статьи на публику.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описания раскрытия правды или важных фактов в процессе общения или расследования.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процесс становления известным или общественным событием, например, объявление решений.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может указывать на физический выход человека из помещения или пространства.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'Come down': снижение, падение и динамика изменений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экономической нестабильности цены на товары часто 'come down', что отражает снижение спроса и переизбыток предложения. Такой процесс влияет на покупательскую способность и рыночные стратегии компаний.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и падение цен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'come down to earth' обозначает возвращение к реальности после иллюзорных ожиданий. Эта идиома показывает, как фразовые глаголы могут приобретать переносное значение, выходя за рамки буквального смысла.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Метафорическое использование в русском языке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'Come back': значение возврата и особенности употребления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передачи возобновления деятельности, прекращённой ранее. Например, возвращение спортивной команды к тренировкам.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возврат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обозначает буквальное возвращение человека или предмета в исходное место. Например, 'She will come back soon' — скоро вернётся.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моды и идей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переносном смысле 'come back' описывает повторное появление старых трендов или концепций — 'Fashion always comes back'.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частота фразовых глаголов с 'come' в современном английском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наиболее употребительными являются 'come back' и 'come in', особенно в молодежной среде и СМИ.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свидетельствует о значении этих глаголов в повседневном общении и на экзаменах.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национальный корпус (BNC),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323" y="1736425"/>
            <a:ext cx="3060404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значений фразовых глаголов с 'come'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значений и примеров употребления ключевых фразовых глаголов с 'come'.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выражение имеет основное и дополнительные переносные значения, что важно учитывать при изучении.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английской грамматике, 2024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'come up with' часто используется для описания процесса генерации идей или решений в научной и деловой среде. Он подчеркивает активную роль говорящего в поиске ответов.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экзаменах и в деловой практике владение 'come up with' помогает чётко и эффективно выражать свои мысли, демонстрируя способность к инновациям и критическому мышлению.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'Come up with': творческое мышление и поиск решений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и сложные конструкции: 'come into play', 'come clean'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'Come into play' означает вступление факторов в действие, когда они начинают влиять на ситуацию. Например, при выборе университета важны многие аспекты.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'come clean' используется, когда человек решает признаться в чём-либо, рассказать правду, прервав молчание или ложь.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'come' иллюстрируют невозможность буквального перевода, требуют знания контекста и культурных особенностей для корректного понимания.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11-классников при употреблении глаголов с 'come'
</a:t>
            </a:r>
            <a:endParaRPr lang="en-US" sz="2514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ошибка — дословный перевод, когда значение частицы игнорируется, что приводит к искажению смысла и неправильному употреблению.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ученики часто путают частицы, например, заменяют 'come over' на 'come on', не учитывая нюансы контекста и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стратегии для запоминания и тренировки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контекст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фильмов и прослушивание музыки на английском с фразовыми глаголами способствует пониманию живой речи и запоминанию.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 речи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глаголов в монологах и диалогах развивает навыки и облегчает их автоматическое применение.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 карточек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карточек с фразовыми глаголами и примерами помогает систематизировать знания и закрепить их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фразовых глаголов с 'come' в культуре и искусстве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The Beatles использует фразовый глагол 'come together', символизируя единство и сплочённость. Этот пример показывает, как глаголы с 'come' усиливают эмоциональный эффект произведений.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Легендарная песня 'Come Together'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часто встречается в кинематографе, акцентируя момент раскрытия истины или начала действия. Использование создает напряжённость и динамику в сюжете.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 вызов 'Come out and play'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фразовые глаголы с 'come' придают образность и глубину персонажам, помогая читателям лучше понимать эмоции и мотивации героев.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образы и словесные конструкции
</a:t>
            </a:r>
            <a:endParaRPr lang="en-US" sz="13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владение фразовыми глаголами с 'come' значительно расширяет коммуникативные возможности и является важным этапом на пути к свободному владению английским языком.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фразовых глаголов с 'come' в языковом мастерстве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2026-05-07T21:19:41Z</dcterms:created>
  <dcterms:modified xsi:type="dcterms:W3CDTF">2026-05-07T21:19:41Z</dcterms:modified>
</cp:coreProperties>
</file>