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в двух эпохах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вера, нормы и обряды под влиянием государства и культуры?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 — два способа влиять на веру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XIV–XVI веков опиралась на православие и монастырскую культуру, а СССР середины XX века — на государственный контроль и атеизм. Сравнение показывает, как одна и та же духовная сфера по-разному организуется обществом.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охватывает не только религию, но и мораль, обряды, представления о должном и повседневные культурные привычки.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полюса сравнения здесь — публичная политика и личная традиция.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1943 году началось заметное послабление в отношении церкви, но уже к концу 1950-х курс снова ужесточился и религию вытесняли из публичной жизни.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в послевоенной религиозной политике СССР.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СССР: восстановление церковной политики в годы войны и после неё
</a:t>
            </a:r>
            <a:endParaRPr lang="en-US" sz="9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одновременно допускала религию в ограниченных рамках и рассматривала её как идеологического соперника, особенно в школе и прессе.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противоречивые установки власти определяли всю религиозную политику периода.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религиозной политики СССР
</a:t>
            </a:r>
            <a:endParaRPr lang="en-US" sz="11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1950-х антирелигиозная кампания приобрела системный характер: усилились контроль, закрытия храмов и массовая пропаганда атеизма.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связан с новым этапом наступления на религиозную сферу.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СССР: антирелигиозная кампания Хрущёва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СССР существовали разные конфессии, но все они работали в условиях жёсткого контроля, ограниченной печати и трудностей с обучением верующих.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религиозные традиции сохранялись, хотя и неравноценно по условиям существования.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религиозной жизни СССР 1940–1960-х годов
</a:t>
            </a:r>
            <a:endParaRPr lang="en-US" sz="10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обряда — крещение, венчание и отпевание — сохраняли значение семейных и жизненных ритуалов даже при ограничениях.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обряды продолжали связывать церковь с частной жизнью людей.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повседневной религиозности в СССР
</a:t>
            </a:r>
            <a:endParaRPr lang="en-US" sz="11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всё чаще переходила в домашнюю и семейную сферу, где вера сохранялась как привычка, память и нравственная опора.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жизни — публичный и семейный — стало достаточно, чтобы вера выжила в новых условиях.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социальной истории СССР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1961 году курс на атеистическое воспитание получил особенно жёсткое идеологическое оформление и усилил давление школы на традицию.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рубежом для системного атеистического воспитания в школе.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XXII съезд КПСС и материалы о школьной антирелигиозной политике СССР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 сделал память о Победе центром советских торжеств и укрепил новые массовые ритуалы, которые заменяли религиозный календарь.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годом, вокруг которого выстраивались главные государственные праздники памяти.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СССР: послевоенный период; материалы о Дне Победы и советском календаре праздников.
</a:t>
            </a:r>
            <a:endParaRPr lang="en-US" sz="9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 закрепили представление о верующем как о носителе старой традиции, а о советском человеке — как о рациональном и общественно активном гражданине.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усилили противопоставление традиционной религиозности и официального атеистического идеала.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партийные материалы по атеистическому воспитанию в СССР 1950–1960-х годов.
</a:t>
            </a:r>
            <a:endParaRPr lang="en-US" sz="9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 — город и деревня — по-разному сохраняли религиозный быт: в городах он уходил в частную сферу, в деревне дольше оставался заметным.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повседневной среды по-разному сохраняли религиозные обычаи.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 истории повседневности и религиозности в СССР 1940–1960-х годов.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год, после падения Константинополя, усилил представление о Москве как о главном центре православного мира.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рубежом, после которого авторитет Москвы в православной традиции заметно вырос.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России XIV–XVI веков; история падения Константинополя.
</a:t>
            </a:r>
            <a:endParaRPr lang="en-US" sz="9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опоры монастырской жизни — молитва и хозяйство — делали обители заметными центрами духовности, труда и книжности.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монастырей дополняли друг друга и укрепляли их влияние.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Руси XIV–XVI веков; исследования о монастырях средневековой Руси.
</a:t>
            </a:r>
            <a:endParaRPr lang="en-US" sz="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1551 год, когда состоялся Стоглавый собор, закрепил единые нормы церковной жизни и усилил дисциплину духовенства.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1551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важной датой упорядочения церковных правил и обрядов.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Стоглав (1551); учебные материалы по истории России XVI века.
</a:t>
            </a:r>
            <a:endParaRPr lang="en-US" sz="9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главных церковных практик — от крещения до погребения — сопровождали человека на протяжении всей жизни и задавали ритм года.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обрядов определяли религиозный календарь и жизненный цикл.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 и учебные материалы по истории культуры Руси.
</a:t>
            </a:r>
            <a:endParaRPr lang="en-US" sz="9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Андрея Рублёва относится к XV веку и стало символом высокого уровня русской иконописи той эпохи.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 русской культуре образцы духовной выразительности и художественного единства.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об Андрее Рублёве и искусстве Руси XV века.
</a:t>
            </a:r>
            <a:endParaRPr lang="en-US" sz="9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Церковная школа была одной из немногих систематических форм обучения, доступных в средневековой Руси, и передавала не только знания, но и нормы поведения.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образовательная среда соединяла грамотность с воспитанием.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образования и культуры Руси XIV–XVI веков.
</a:t>
            </a:r>
            <a:endParaRPr lang="en-US" sz="9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духовную жизнь: вера, власть и культура
</a:t>
            </a:r>
            <a:endParaRPr lang="en-US" sz="3294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исторических опыта показывают одно и то же: духовная жизнь зависит не только от веры, но и от того, кто задаёт нормы, обряды и публичную память.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2026-07-26T00:47:51Z</dcterms:created>
  <dcterms:modified xsi:type="dcterms:W3CDTF">2026-07-26T00:47:51Z</dcterms:modified>
</cp:coreProperties>
</file>