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суммы и разности аргументов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находить тангенс сложного угла через простые значения?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тангенса суммы и разности помогают быстро работать с углами, преобразовывать тригонометрические выражения и решать уравнения. Они особенно полезны там, где ответ выражается через табличные значения 30°, 45° и 60°.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эти формулы в 10 классе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тангенса и область его существования
</a:t>
            </a:r>
            <a:endParaRPr lang="en-US" sz="3013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64400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синус и косинус
</a:t>
            </a:r>
            <a:pPr algn="l" indent="0" marL="0">
              <a:lnSpc>
                <a:spcPct val="100000"/>
              </a:lnSpc>
              <a:buNone/>
            </a:pPr>
            <a:r>
              <a:rPr lang="en-US" sz="156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угла определяют как отношение sin x к cos x. Поэтому он существует только тогда, когда знаменатель не равен нулю, то есть cos x ≠ 0.
</a:t>
            </a:r>
            <a:endParaRPr lang="en-US" sz="1765" dirty="0"/>
          </a:p>
        </p:txBody>
      </p:sp>
      <p:sp>
        <p:nvSpPr>
          <p:cNvPr id="12" name="Text 3"/>
          <p:cNvSpPr txBox="1"/>
          <p:nvPr/>
        </p:nvSpPr>
        <p:spPr>
          <a:xfrm>
            <a:off x="664400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Запрещённые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54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не определён при x = 90° + 180°k, где k — целое число. В этих точках косинус обращается в ноль, и дробь теряет смысл.
</a:t>
            </a:r>
            <a:endParaRPr lang="en-US" sz="1733" dirty="0"/>
          </a:p>
        </p:txBody>
      </p:sp>
      <p:sp>
        <p:nvSpPr>
          <p:cNvPr id="13" name="Text 4"/>
          <p:cNvSpPr txBox="1"/>
          <p:nvPr/>
        </p:nvSpPr>
        <p:spPr>
          <a:xfrm>
            <a:off x="3803825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tg x имеет период 180°. Это значит, что её значения повторяются через половину полного оборота, что удобно при вычислениях и сравнении углов.
</a:t>
            </a:r>
            <a:endParaRPr lang="en-US" sz="1760" dirty="0"/>
          </a:p>
        </p:txBody>
      </p:sp>
      <p:sp>
        <p:nvSpPr>
          <p:cNvPr id="14" name="Text 5"/>
          <p:cNvSpPr txBox="1"/>
          <p:nvPr/>
        </p:nvSpPr>
        <p:spPr>
          <a:xfrm>
            <a:off x="3803825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в четвертях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I и III четвертях тангенс положителен, потому что синус и косинус имеют одинаковый знак. Во II и IV четвертях их знаки различаются, поэтому tg x отрицателен.
</a:t>
            </a:r>
            <a:endParaRPr lang="en-US" sz="176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497" y="0"/>
            <a:ext cx="249640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57978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тангенса на единичной окружности
</a:t>
            </a:r>
            <a:endParaRPr lang="en-US" sz="2563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88640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единичной окружности точка с углом x имеет координаты (cos x, sin x). Поэтому тангенс можно рассматривать как отношение ординаты к абсциссе этой точки.
</a:t>
            </a:r>
            <a:endParaRPr lang="en-US" sz="1746" dirty="0"/>
          </a:p>
        </p:txBody>
      </p:sp>
      <p:sp>
        <p:nvSpPr>
          <p:cNvPr id="13" name="Text 3"/>
          <p:cNvSpPr txBox="1"/>
          <p:nvPr/>
        </p:nvSpPr>
        <p:spPr>
          <a:xfrm>
            <a:off x="288640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наклоном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показывает, насколько круто направлен радиус, проведённый к точке окружности. Чем больше значение tg x, тем сильнее наклон соответствующего направления.
</a:t>
            </a:r>
            <a:endParaRPr lang="en-US" sz="1746" dirty="0"/>
          </a:p>
        </p:txBody>
      </p:sp>
      <p:sp>
        <p:nvSpPr>
          <p:cNvPr id="14" name="Text 4"/>
          <p:cNvSpPr txBox="1"/>
          <p:nvPr/>
        </p:nvSpPr>
        <p:spPr>
          <a:xfrm>
            <a:off x="3357123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α и β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окружности отметить углы α и β, их можно сравнить по положению точек и по значениям тангенсов. Это удобно для понимания формул сложения и вычитания.
</a:t>
            </a:r>
            <a:endParaRPr lang="en-US" sz="1746" dirty="0"/>
          </a:p>
        </p:txBody>
      </p:sp>
      <p:sp>
        <p:nvSpPr>
          <p:cNvPr id="15" name="Text 5"/>
          <p:cNvSpPr txBox="1"/>
          <p:nvPr/>
        </p:nvSpPr>
        <p:spPr>
          <a:xfrm>
            <a:off x="3357123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Наглядность суммы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переходе к углу α + β видно, как меняется положение точки на окружности. Такая схема помогает связать алгебраическую формулу с геометрическим образом.
</a:t>
            </a:r>
            <a:endParaRPr lang="en-US" sz="174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2148960"/>
            <a:ext cx="4759500" cy="114088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тангенса суммы и разности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основных формул показывает их общую структуру и различие в знаках. Это помогает быстрее запоминать выражения и проверять вычисления.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формулы имеют одинаковую основу, но отличаются знаком в знаменателе и знаком между тангенсами в числителе.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тригонометрии школьного курса алгебры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формулы тангенса суммы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64400" y="11868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с определения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Начинают с равенства tg(α+β) = sin(α+β) / cos(α+β). Так формула сразу связывается с базовым определением тангенса через синус и косинус.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64400" y="29613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формул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подставляют sin(α+β) = sinα cosβ + cosα sinβ и cos(α+β) = cosα cosβ − sinα sinβ. Получается дробь с двумя разложенными выражениями.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4209275" y="11868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 произведение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 и знаменатель делят на cosα·cosβ. После этого каждое слагаемое удобно переписывается через tgα и tgβ, что упрощает выражение.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4209275" y="29613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итоге получают tg(α+β) = (tgα + tgβ) / (1 − tgα·tgβ). Минус в знаменателе появляется именно из формулы для косинуса суммы.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формулы тангенса разности
</a:t>
            </a:r>
            <a:endParaRPr lang="en-US" sz="3013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64400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разности используют определение tg(α−β) = sin(α−β) / cos(α−β). Это позволяет вывести формулу через уже известные тождества для синуса и косинуса.
</a:t>
            </a:r>
            <a:endParaRPr lang="en-US" sz="1760" dirty="0"/>
          </a:p>
        </p:txBody>
      </p:sp>
      <p:sp>
        <p:nvSpPr>
          <p:cNvPr id="12" name="Text 3"/>
          <p:cNvSpPr txBox="1"/>
          <p:nvPr/>
        </p:nvSpPr>
        <p:spPr>
          <a:xfrm>
            <a:off x="664400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разности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Подставляют sin(α−β) = sinα cosβ − cosα sinβ и cos(α−β) = cosα cosβ + sinα sinβ. Знаки в них отличаются от случая суммы.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3803825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Приведение к тангенсам
</a:t>
            </a:r>
            <a:pPr algn="l" indent="0" marL="0">
              <a:lnSpc>
                <a:spcPct val="100000"/>
              </a:lnSpc>
              <a:buNone/>
            </a:pPr>
            <a:r>
              <a:rPr lang="en-US" sz="143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деления числителя и знаменателя на cosα·cosβ выражение записывают через tgα и tgβ. Так формула принимает компактный вид и становится удобной для применения.
</a:t>
            </a:r>
            <a:endParaRPr lang="en-US" sz="1615" dirty="0"/>
          </a:p>
        </p:txBody>
      </p:sp>
      <p:sp>
        <p:nvSpPr>
          <p:cNvPr id="14" name="Text 5"/>
          <p:cNvSpPr txBox="1"/>
          <p:nvPr/>
        </p:nvSpPr>
        <p:spPr>
          <a:xfrm>
            <a:off x="3803825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Получают tg(α−β) = (tgα − tgβ) / (1 + tgα·tgβ). Знак плюс в знаменателе возникает из-за плюса в формуле для косинуса разности.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ведёт себя тангенс при приближении к 90°
</a:t>
            </a:r>
            <a:endParaRPr lang="en-US" sz="29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быстро возрастают уже на промежутке от 45° до 75°, поэтому график заметно выгибается вверх.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тангенса нелинеен: чем ближе угол к 90°, тем быстрее увеличивается значение функции и тем заметнее асимптота.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Табличные значения tg 0°, 30°, 45°, 60°, 75°; школьный курс тригонометрии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применимости и особые случаи
</a:t>
            </a:r>
            <a:endParaRPr lang="en-US" sz="2656" dirty="0"/>
          </a:p>
        </p:txBody>
      </p:sp>
      <p:sp>
        <p:nvSpPr>
          <p:cNvPr id="10" name="Text 2"/>
          <p:cNvSpPr txBox="1"/>
          <p:nvPr/>
        </p:nvSpPr>
        <p:spPr>
          <a:xfrm>
            <a:off x="306749" y="122821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знаменателя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суммы не работает, если 1 − tgα·tgβ = 0. В этом случае знаменатель обращается в ноль, и вычисление нужно начинать заново.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016340" y="122821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Граничные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осторожность требуют углы, близкие к 90° и 270°. В этих точках тангенс не существует, и даже небольшая ошибка в записи может исказить результат.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306749" y="314886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разности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разности опасен случай 1 + tgα·tgβ = 0. Тогда выражение также не определено, поэтому проверка знаменателя обязательна перед подстановкой чисел.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4016340" y="314886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смотреть не только на сами значения tgα и tgβ, но и на возможность получить нулевой знаменатель. Это важнейший шаг контроля вычислений.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вычислять tg(α±β)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для школьных задач на формулы суммы и разности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вычисление tg 75°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664400" y="1186850"/>
            <a:ext cx="51168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Представим угол как сумму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Запишем 75° как 45° + 30°. Так задача сводится к вычислению тангенса суммы двух известных углов, для которых уже есть табличные значения и удобные формулы.
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664400" y="2357928"/>
            <a:ext cx="51168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Подставим табличные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Используем tg 45° = 1 и tg 30° = 1/√3. После подстановки в формулу получаем дробь, которую можно привести к более простому виду без приближений.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64400" y="3529005"/>
            <a:ext cx="51168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Получим точный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преобразований выходит tg 75° = 2 + √3. Это показывает, что даже для «нетабличного» угла значение можно выразить точно через известные числа и формулы тригонометрии.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2 − √3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точное значение тангенса угла 15°, получаемое по формуле разности.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результат удобно использовать как проверку симметрии между tg 75° и tg 15°: оба значения выводятся из одних и тех же табличных углов 45° и 30°.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формулы тригонометрии: tg(45°−30°), табличные значения tg 45° и tg 30°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Табличные значения тангенса для проверки вычислений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показаны точные значения, которые часто служат контрольными ответами в задачах на формулы суммы и разности.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 быстро растёт с увеличением угла, а пары 15° и 75° удобно использовать для взаимной проверки вычислений.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Табличные значения тригонометрических функций школьного курса алгебры и начала анализа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применении формул
</a:t>
            </a:r>
            <a:endParaRPr lang="en-US" sz="3013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64400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42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суммы в знаменателе стоит 1 − tgα·tgβ, а у разности — 1 + tgα·tgβ. Ошибка в знаке сразу приводит к неверному результату, даже если остальные вычисления выполнены правильно.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664400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область определения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подстановкой нужно убедиться, что tgα и tgβ существуют. Если один из углов даёт косинус, равный нулю, формулу применять нельзя, потому что выражение теряет смысл.
</a:t>
            </a:r>
            <a:endParaRPr lang="en-US" sz="1545" dirty="0"/>
          </a:p>
        </p:txBody>
      </p:sp>
      <p:sp>
        <p:nvSpPr>
          <p:cNvPr id="13" name="Text 4"/>
          <p:cNvSpPr txBox="1"/>
          <p:nvPr/>
        </p:nvSpPr>
        <p:spPr>
          <a:xfrm>
            <a:off x="3803825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Пропускают нулевой знаменатель
</a:t>
            </a:r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существующих тангенсах знаменатель может обратиться в ноль. В таком случае дробь не определена, и ответ по формуле получить невозможно без дополнительного анализа.
</a:t>
            </a:r>
            <a:endParaRPr lang="en-US" sz="1545" dirty="0"/>
          </a:p>
        </p:txBody>
      </p:sp>
      <p:sp>
        <p:nvSpPr>
          <p:cNvPr id="14" name="Text 5"/>
          <p:cNvSpPr txBox="1"/>
          <p:nvPr/>
        </p:nvSpPr>
        <p:spPr>
          <a:xfrm>
            <a:off x="3803825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единицы измерения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37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распространённая ошибка — записать один угол в градусах, а другой в радианах. В одной формуле обе величины должны быть заданы в одинаковой системе измерения.
</a:t>
            </a:r>
            <a:endParaRPr lang="en-US" sz="154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771000"/>
            <a:ext cx="4759500" cy="18968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формул суммы и разности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быстро запомнить структуру формул и не перепутать знаки при вычислениях.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одинакова, но знак в числителе и знаменателе меняется по-разному; именно это чаще всего определяет правильность ответа.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tg(α±β) из школьного курса тригонометрии
</a:t>
            </a:r>
            <a:endParaRPr lang="en-US" sz="153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формул в уравнениях и преобразованиях
</a:t>
            </a:r>
            <a:endParaRPr lang="en-US" sz="2563" dirty="0"/>
          </a:p>
        </p:txBody>
      </p:sp>
      <p:sp>
        <p:nvSpPr>
          <p:cNvPr id="10" name="Text 2"/>
          <p:cNvSpPr txBox="1"/>
          <p:nvPr/>
        </p:nvSpPr>
        <p:spPr>
          <a:xfrm>
            <a:off x="664400" y="11868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выражений
</a:t>
            </a:r>
            <a:pPr algn="l" indent="0" marL="0">
              <a:lnSpc>
                <a:spcPct val="100000"/>
              </a:lnSpc>
              <a:buNone/>
            </a:pPr>
            <a:r>
              <a:rPr lang="en-US" sz="14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tg(α±β) позволяют заменить громоздкие выражения с «неудобными» углами на более простые дроби. Это особенно полезно, когда прямого табличного значения нет, а вычисление нужно выполнить точно.
</a:t>
            </a:r>
            <a:endParaRPr lang="en-US" sz="1642" dirty="0"/>
          </a:p>
        </p:txBody>
      </p:sp>
      <p:sp>
        <p:nvSpPr>
          <p:cNvPr id="11" name="Text 3"/>
          <p:cNvSpPr txBox="1"/>
          <p:nvPr/>
        </p:nvSpPr>
        <p:spPr>
          <a:xfrm>
            <a:off x="664400" y="29613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уравнений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тригонометрических уравнениях такие формулы помогают свести сложный угол к сумме или разности стандартных значений. Тогда уравнение становится короче и легче для анализа.
</a:t>
            </a:r>
            <a:endParaRPr lang="en-US" sz="1760" dirty="0"/>
          </a:p>
        </p:txBody>
      </p:sp>
      <p:sp>
        <p:nvSpPr>
          <p:cNvPr id="12" name="Text 4"/>
          <p:cNvSpPr txBox="1"/>
          <p:nvPr/>
        </p:nvSpPr>
        <p:spPr>
          <a:xfrm>
            <a:off x="4209275" y="11868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Доказательство тождеств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преобразовании тождеств формулы суммы и разности часто используются как промежуточный шаг. Они позволяют раскрыть выражение, сократить дроби и увидеть скрытую симметрию.
</a:t>
            </a:r>
            <a:endParaRPr lang="en-US" sz="1760" dirty="0"/>
          </a:p>
        </p:txBody>
      </p:sp>
      <p:sp>
        <p:nvSpPr>
          <p:cNvPr id="13" name="Text 5"/>
          <p:cNvSpPr txBox="1"/>
          <p:nvPr/>
        </p:nvSpPr>
        <p:spPr>
          <a:xfrm>
            <a:off x="4209275" y="29613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табличным углам
</a:t>
            </a:r>
            <a:pPr algn="l" indent="0" marL="0">
              <a:lnSpc>
                <a:spcPct val="100000"/>
              </a:lnSpc>
              <a:buNone/>
            </a:pPr>
            <a:r>
              <a:rPr lang="en-US" sz="15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выражение содержит 15°, 75°, 105° или 165°, формулы помогают связать его с углами 30° и 45°. В результате задача опирается на известные значения из таблицы.
</a:t>
            </a:r>
            <a:endParaRPr lang="en-US" sz="173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применяются формулы тангенса суммы и разности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области используют одну и ту же идею: переход от сложного угла к комбинации известных значений.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заметно применение в учебных задачах и геометрии, но формулы важны и там, где требуется точная работа с поворотами и направлениями.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учебных и прикладных областей применения тригонометрии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1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формулами для синуса и косинуса
</a:t>
            </a:r>
            <a:endParaRPr lang="en-US" sz="3116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появляются sin и cos
</a:t>
            </a:r>
            <a:pPr algn="ctr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для тангенса не возникают сами по себе: они строятся на формулах сложения и разности для синуса и косинуса. Именно они задают основу, из которой затем получается отношение двух тригонометрических выражений.
</a:t>
            </a:r>
            <a:endParaRPr lang="en-US" sz="1129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логика преобразований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раскрыть sin(α±β) и cos(α±β), а затем разделить числитель и знаменатель на cosα·cosβ, структура формулы для tg становится очевидной. Вся цепочка держится на одном и том же приёме преобразования.
</a:t>
            </a:r>
            <a:endParaRPr lang="en-US" sz="117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группы формул связаны
</a:t>
            </a:r>
            <a:pPr algn="ctr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для синуса, косинуса и тангенса удобно рассматривать вместе, потому что каждая следующая опирается на предыдущие. Такая схема помогает не заучивать выражения отдельно, а понимать их как элементы единой системы.
</a:t>
            </a:r>
            <a:endParaRPr lang="en-US" sz="106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формулы на числовом примере
</a:t>
            </a:r>
            <a:endParaRPr lang="en-US" sz="3013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64400" y="1186850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Берём известные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tgα = 1, а tgβ = 1/√3. Это удобный выбор, потому что оба числа являются табличными и позволяют быстро проверить правильность формулы без лишних вычислительных трудностей.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64400" y="2357929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Подставляем в формулу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суммы получаем (1 + 1/√3) / (1 − 1/√3). После преобразования дроби выходит 2 + √3, то есть точное значение тангенса угла 75°.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664400" y="3529007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Сверяем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ответ совпадает с табличным значением, значит, знаки в формуле выбраны верно, а преобразование выполнено корректно. Такая проверка полезна как способ самоконтроля в школьных задачах.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0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Формулы, которые открывают нетабличные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tg(α+β) и tg(α−β) связывают сложные углы с известными значениями и делают вычисления точными. Они нужны для уравнений, преобразований и уверенной работы с тригонометрией.
</a:t>
            </a:r>
            <a:endParaRPr lang="en-US" sz="390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2026-05-30T02:43:00Z</dcterms:created>
  <dcterms:modified xsi:type="dcterms:W3CDTF">2026-05-30T02:43:00Z</dcterms:modified>
</cp:coreProperties>
</file>