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П. Аникин. «Рыбацкая и охотничья байки»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истории о рыбаках, охотниках и живой природе.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П. Аникин и народный рассказ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П. Аникин собирал и изучал устные истории народа. Он записывал живую речь, шутки и меткие преувеличения, чтобы сохранить память о простых людях и их наблюдениях.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байка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 — это короткий рассказ о необычном случае, который звучит почти как правда. Но в нём обязательно есть шутка, неожиданность и лёгкое преувеличение.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байке всё сказано просто и без лишних слов. События развиваются быстро, а главная мысль становится ясна уже в самом конце.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байка легко запоминается и нравится слушателям. В ней есть живой рассказчик, яркая деталь и смешной финал.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Рыбалка и охота в жизни людей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Рыбалка и охота помогали людям добывать пищу и требовали опыта, терпения и внимательности. Поэтому в байках так часто появляются река, лес, лодка, удочка, сеть и следы на земле.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истории легко представить: тихий берег, утренний туман, осторожный шаг и взгляд, который замечает каждую мелочь. Природа здесь не просто фон, а часть самого события.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72981"/>
            <a:ext cx="360000" cy="3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550" y="3375925"/>
            <a:ext cx="22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89450" y="1652981"/>
            <a:ext cx="27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герои встречаются в байках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знает повадки рыбы, умеет ждать клёв и не торопится. Его спокойствие часто помогает, но иногда именно оно приводит к смешной неожиданности.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Опытный рыбак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ещё не всё умеет и потому чаще других попадает в неловкие ситуации. Зато именно с ним в байке случается самый забавный поворот.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Новичок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смотрит на всё внимательным взглядом и умеет подмечать смешное. Благодаря его голосу история звучит живо, просто и очень по-человечески.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герой хорошо чувствует лес, следы и тишину вокруг. Он действует быстро, но не всегда угадывает, что приготовила ему природа.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охотник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смешная байка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истории в сборнике идёт от обычного случая к неожиданному и смешному финалу.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удачная шутка может изменить весь рассказ и заставить улыбнуться.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текстам В. П. Аникина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поворот делает обычный случай особенно смешным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удачная шутка может изменить весь рассказ и заставить улыбнуться.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байках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каждый шорох становится заметным: треснет ветка, прошуршит сухая трава, мелькнёт след на снегу. Кажется, что природа сама наблюдает за человеком и проверяет его терпение. Поэтому лес в байке всегда живой и немного загадочный.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всё слышит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берегу можно увидеть лодку, удочку, сети и человека, который внимательно смотрит вдаль. Вокруг спокойно, но в любой миг всё может измениться. Именно так природа помогает рассказу стать напряжённым, а потом — смешным.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Берег, где ждут удачи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ещё только начинается, а над рекой уже лежит лёгкий туман. Вода кажется почти неподвижной, и в этой тишине слышно даже осторожный плеск. Такой пейзаж сразу помогает представить, как герой ждёт свой счастливый момент.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река утром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народная речь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байках слова звучат просто, по-разговорному, как в настоящем разговоре. Это делает историю близкой и понятной, будто её рассказывает знакомый человек у костра.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часто встречаются повторения, восклицания и меткие сравнения. Они помогают передать настроение героя и сделать смешной момент ещё ярче.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такой речи у байки появляется свой голос. Читатель легко слышит, как рассказчик улыбается, удивляется и сам будто подмигивает слушателю.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смешит в байках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бывает, когда герой слишком уверен в себе и хвалится заранее. А потом природа или случай спокойно показывают, что он ошибся.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герой долго старается поймать добычу, но удача ускользает в последний миг. Читатель уже предчувствует развязку и от этого смеётся ещё сильнее.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Неловкое движение, неверный шаг или слишком поспешное решение тоже вызывают улыбку. Особенно забавно, когда всё это происходит в самый ответственный момент.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байках важно не только событие, но и его неожиданная концовка. Короткий смешной финал оставляет после себя добрую улыбку и желание пересказать историю.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эти истории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Байки напоминают: в деле важны терпение, внимательность и осторожность. Тот, кто умеет ждать и смотреть вокруг, чаще замечает удачу и избегает лишних ошибок.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учат уважать природу и не хвастаться зря. В смешной истории особенно видно, что честность, трудолюбие и умение посмеяться над собой делают человека сильнее.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байки интересны детям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Байки короткие, поэтому ребёнок быстро входит в сюжет и не устаёт. События развиваются прямо и понятно, а лишних объяснений почти нет.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обычно простой и яркий, а иногда ещё и очень смешной. После такой развязки хочется улыбнуться и сразу рассказать байку другому человеку.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много действия и неожиданностей: кто-то ловит, ищет, ошибается или попадает в смешной случай. Поэтому читать интересно, как маленькую приключенческую историю.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88981"/>
            <a:ext cx="360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89450" y="3375925"/>
            <a:ext cx="27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72981"/>
            <a:ext cx="360000" cy="3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устным народным творчеством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 звучит так, будто её рассказывают вслух у костра или в тёплой избе. В ней слышны интонация, паузы и обычная разговорная речь.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рассказ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 любит добрую шутку, лёгкое преувеличение и смешной поворот. Именно поэтому она близка прибауткам и другим весёлым устным жанрам.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юмор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не только случай, но и то, как его подают. Рассказчик делает историю выразительной, живой и запоминающейся, почти как маленькое выступление.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рассказчика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историях сохраняются наблюдения, шутки и житейский опыт простых людей. Это делает байку похожей на народную память, передаваемую от человека к человеку.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народа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рыбака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Рыбак в байках обычно спокоен и наблюдателен. Он умеет ждать клёва, следит за водой и по мелким признакам понимает, когда рыба рядом. Так проявляется его терпение.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он нередко оказывается немного хитрым и находчивым. Удочка, лодка и сеть становятся не просто вещами, а признаками его опыта и близости к реке.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охотника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Охотник должен уметь читать следы, слушать тишину леса и замечать движение вокруг. В байках именно внимательность помогает ему не растеряться.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действует быстро, но не всегда без ошибок. Из-за этого история становится смешнее, а сам герой — более живым и настоящим.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будто проверяет охотника на смекалку и выдержку. Если он справляется, значит, умеет не только стрелять, но и думать.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байке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короткой смешной истории: от спокойного начала к неожиданному финалу.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остаются после чтения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улыбка: смешной случай разворачивается просто и понятно. Ребёнку легко уловить, где именно история стала забавной.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приходит удивление, потому что развязка оказывается неожиданной. Хочется ещё раз подумать, как герой мог попасть в такую ситуацию.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желание пересказать байку друзьям или дома. Короткая форма помогает запомнить главный момент почти сразу.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остаётся тёплое чувство встречи с живым рассказом. Кажется, будто рядом побывал настоящий рассказчик и поделился секретом.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книга важна сегодня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байки помогают увидеть, как люди жили рядом с природой и учились понимать её знаки. Они напоминают, что простой труд тоже может быть интересным и достойным уважения.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учит замечать смешное в обычных вещах и слушать живое слово. В ней есть добрый взгляд на человека, который сегодня по-прежнему очень нужен.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сборника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соединяются юмор, наблюдательность и любовь к природе. Благодаря этому короткие истории не просто смешат, а показывают мир вокруг очень живо.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раскрываются через поступки: как ждут, ошибаются, думают и выходят из трудной ситуации. Так характер становится понятным без длинных объяснений.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народная речь, смекалка и добрый смех. Именно они делают сборник тёплым, близким и легко запоминающимся.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байки Аникина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Байки В. П. Аникина дарят добрую улыбку и показывают, как в обычной жизни рождается смешная история. Они учат слушать слово, видеть детали и любить живой рассказ.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2026-05-20T09:06:27Z</dcterms:created>
  <dcterms:modified xsi:type="dcterms:W3CDTF">2026-05-20T09:06:27Z</dcterms:modified>
</cp:coreProperties>
</file>