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7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 вокруг нас: узнаём, строим, проверяем.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0" y="1314"/>
            <a:ext cx="6572100" cy="51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в окружающем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легко заметить в повседневных предметах и чертежах. Сегодня разберём, как находить угол 90°, как записывать перпендикулярность и как строить такие прямые без ошибок.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в привычных формах
</a:t>
            </a:r>
            <a:endParaRPr lang="en-US" sz="2871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комнаты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углу комнаты стены встречаются так, что одна образует с другой аккуратный прямой угол. Именно такие линии удобно сравнивать с угольником: если угол ровно 90°, перед нами наглядный пример перпендикулярности.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листе в клетку вертикальные и горизонтальные линии образуют маленькие квадраты. Каждый такой квадрат показывает прямой угол, поэтому клетчатая бумага помогает быстро замечать перпендикулярные направления без сложных измерений.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перекрёстках дорог разметка и бордюры часто идут под прямым углом друг к другу. В таких случаях перпендикулярность помогает не только в геометрии, но и в ориентации на местности.
</a:t>
            </a:r>
            <a:endParaRPr lang="en-US" sz="11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762" y="2572885"/>
            <a:ext cx="2732399" cy="2569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426" y="2572885"/>
            <a:ext cx="2732399" cy="25696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927" y="2572947"/>
            <a:ext cx="2732269" cy="25695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перпендикулярность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26759" y="999350"/>
            <a:ext cx="273239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называют перпендикулярными, если при их пересечении возникает угол 90°. Это главное условие: достаточно увидеть один прямой угол, чтобы сделать вывод о перпендикулярности линий.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3159406" y="999350"/>
            <a:ext cx="273239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записях используют знак a ⟂ b. Он помогает коротко показать, что прямые пересекаются под прямым углом, не выписывая длинное объяснение каждый раз.
</a:t>
            </a:r>
            <a:endParaRPr lang="en-US" sz="1437" dirty="0"/>
          </a:p>
        </p:txBody>
      </p:sp>
      <p:sp>
        <p:nvSpPr>
          <p:cNvPr id="12" name="Text 4"/>
          <p:cNvSpPr txBox="1"/>
          <p:nvPr/>
        </p:nvSpPr>
        <p:spPr>
          <a:xfrm>
            <a:off x="6091907" y="999350"/>
            <a:ext cx="273226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отмечают на рисунке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прямой угол обычно отмечают маленьким квадратиком у вершины. Такой знак сразу подсказывает, что угол равен 90°, и его не нужно измерять заново.
</a:t>
            </a:r>
            <a:endParaRPr lang="en-US" sz="14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 доверять одному прямому углу
</a:t>
            </a:r>
            <a:endParaRPr lang="en-US" sz="2783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1750" y="1119825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угол — 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двух прямых один прямой угол задаёт весь рисунок: смежные и вертикальные углы тоже становятся прямыми. Поэтому достаточно проверить только один угол, а не каждый отдельно.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71750" y="2307740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не 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определяют не по длине линий и не по размеру рисунка. Важно только, под каким углом прямые пересекаются, поэтому короткие и длинные отрезки могут быть перпендикулярными одинаково.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71750" y="3495665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не равен 90°, перпендикулярности нет. Даже небольшое отклонение меняет результат, поэтому в задачах всегда смотрят именно на величину угла, а не на приблизительное сходство.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2810232"/>
            <a:ext cx="4522200" cy="19618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 углу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простых признака помогают быстро установить перпендикулярность по рисунку и при измерении.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найден прямой угол или пара смежных прямых углов, можно уверенно сделать вывод о перпендикулярности.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перпендикулярных прямых и признаки по углу.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05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серединном перпендикуляре
</a:t>
            </a:r>
            <a:endParaRPr lang="en-US" sz="2657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557225"/>
            <a:ext cx="2429400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 пополам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проходит через середину отрезка и образует с ним прямой угол, она делит отрезок на две равные части. Такое построение удобно для задач на симметрию и равные расстояния.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39050" y="1557225"/>
            <a:ext cx="2429400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 — это линия, которая одновременно проходит через середину и перпендикулярна отрезку. Именно поэтому он связывает два важных свойства: прямой угол и равные половины.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94450" y="1557225"/>
            <a:ext cx="2429400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серединном перпендикуляре, она одинаково удалена от обоих концов отрезка. Это полезно, когда нужно найти все точки с равным расстоянием до двух заданных точек.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циркулем и линейкой через точку, лежащую на прямой.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перпендикуляра через точку на прямой
</a:t>
            </a:r>
            <a:endParaRPr lang="en-US" sz="2651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оси симметрии отрезка через его середину.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провести перпендикуляр к отрезку через середину
</a:t>
            </a:r>
            <a:endParaRPr lang="en-US" sz="2651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Построение: из точки вне прямой к прямой проводят перпендикуляр через основание.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перпендикуляр от точки к прямой
</a:t>
            </a:r>
            <a:endParaRPr lang="en-US" sz="2651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расстояниями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373550" y="1047059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серединном перпендикуляре к отрезку, она одинаково удалена от обоих его концов. Это удобно проверять линейкой и помогает находить точки с равными расстояниями на чертеже.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73550" y="2433859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 и обратное: если расстояния от точки до концов отрезка одинаковы, то точка обязательно находится на серединном перпендикуляре. Так геометрия превращает сравнение отрезков в точное правило.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3550" y="3820659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часто используют в задачах на построение и симметрию. Оно связывает линию, угол 90° и расстояние, поэтому помогает не только рисовать, но и доказывать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координатной плоскости
</a:t>
            </a:r>
            <a:endParaRPr lang="en-US" sz="2871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как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оси x и y образуют аккуратный прямой угол. Поэтому любой чертёж, привязанный к клеткам, сразу подсказывает, где искать перпендикулярные направления. Такие схемы особенно удобны для первых проверок без транспортира.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и горизонтальные линии на клетчатой бумаге пересекаются под углом 90°. Это делает тетрадный лист наглядной моделью для изучения перпендикулярности. Достаточно посмотреть на клетки, чтобы заметить прямой угол.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координатных рисунках перпендикулярность помогает быстро сравнивать направления и строить фигуры. Если линия идёт строго вверх, а другая — строго вбок, между ними всегда получается прямой угол. Именно поэтому такие чертежи так часто используют на уроках.
</a:t>
            </a:r>
            <a:endParaRPr lang="en-US" sz="11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762" y="2572885"/>
            <a:ext cx="2732399" cy="2569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426" y="2572885"/>
            <a:ext cx="2732399" cy="25696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927" y="2572947"/>
            <a:ext cx="2732269" cy="25695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в чертеже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26759" y="999350"/>
            <a:ext cx="273239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прямого угла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ориентир — маленький квадратик в вершине угла. Он показывает, что угол уже проверен как прямой, а значит, две линии пересекаются перпендикулярно. На школьных чертежах это самый быстрый знак распознавания.
</a:t>
            </a:r>
            <a:endParaRPr lang="en-US" sz="1266" dirty="0"/>
          </a:p>
        </p:txBody>
      </p:sp>
      <p:sp>
        <p:nvSpPr>
          <p:cNvPr id="11" name="Text 3"/>
          <p:cNvSpPr txBox="1"/>
          <p:nvPr/>
        </p:nvSpPr>
        <p:spPr>
          <a:xfrm>
            <a:off x="3159406" y="999350"/>
            <a:ext cx="273239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соседним углам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линии пересекаются так, что один из углов равен 90°, то соседние углы тоже становятся прямыми. Поэтому не нужно измерять каждый из них отдельно: достаточно найти один правильный угол и убедиться, что линии действительно образуют «крест».
</a:t>
            </a:r>
            <a:endParaRPr lang="en-US" sz="1217" dirty="0"/>
          </a:p>
        </p:txBody>
      </p:sp>
      <p:sp>
        <p:nvSpPr>
          <p:cNvPr id="12" name="Text 4"/>
          <p:cNvSpPr txBox="1"/>
          <p:nvPr/>
        </p:nvSpPr>
        <p:spPr>
          <a:xfrm>
            <a:off x="6091907" y="999350"/>
            <a:ext cx="273226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отвлекаться на лишнее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 перпендикулярными линиями есть лишние отрезки или наклонные лучи. Они не меняют основного факта: важно только, какие две прямые образуют угол 90°. На рисунке нужно уметь отделять главное от второстепенного.
</a:t>
            </a:r>
            <a:endParaRPr lang="en-US" sz="12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498"/>
            <a:ext cx="3230700" cy="19024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2292823"/>
            <a:ext cx="3230700" cy="19024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сделать на схеме
</a:t>
            </a:r>
            <a:endParaRPr lang="en-US" sz="2871" dirty="0"/>
          </a:p>
        </p:txBody>
      </p:sp>
      <p:sp>
        <p:nvSpPr>
          <p:cNvPr id="6" name="Text 1"/>
          <p:cNvSpPr txBox="1"/>
          <p:nvPr/>
        </p:nvSpPr>
        <p:spPr>
          <a:xfrm>
            <a:off x="4307100" y="503775"/>
            <a:ext cx="45147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все 90°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схему и найдите все места, где линии пересекаются под прямым углом. Отметьте такие углы значком или цветом, чтобы не пропустить ни одной пары перпендикулярных прямых. При сомнении мысленно продолжите линии.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307100" y="2576100"/>
            <a:ext cx="45147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себя с помощью транспортира или значка квадратика, если он уже нанесён на рисунок. Это помогает отличить настоящий прямой угол от похожего, но неточного. После проверки назовите каждую пару перпендикулярных линий.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без спешки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угол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Неверно: угол 89° не является прямым, поэтому такие прямые нельзя считать перпендикулярными. Для записи a ⟂ b требуется именно 90°, без округлений и приближений.
</a:t>
            </a:r>
            <a:endParaRPr lang="en-US" sz="1338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Верно: серединный перпендикуляр проходит через середину отрезка и пересекает его под прямым углом. Именно поэтому он делит отрезок на две равные части и связывает перпендикулярность с равенством расстояний.
</a:t>
            </a:r>
            <a:endParaRPr lang="en-US" sz="1248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Неверно: кратчайший путь от точки до прямой не бывает наклонным. Самое короткое расстояние всегда идёт по перпендикуляру, потому что любой другой отрезок получится длиннее.
</a:t>
            </a:r>
            <a:endParaRPr lang="en-US" sz="1288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каждый раз задавать себе один вопрос: есть ли здесь ровно 90°? Если ответ не подтверждён измерением или обозначением, утверждение считать верным нельзя.
</a:t>
            </a:r>
            <a:endParaRPr lang="en-US" sz="13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просят в заданиях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373550" y="1437325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перпендикулярные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задаче нужно внимательно рассмотреть чертёж, найти пару прямых, которые пересекаются под углом 90°, и назвать этот угол. Если значка нет, помогает транспортир или сравнение с клетками.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373550" y="2824125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Восстановить линию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задаче по уже отмеченному прямому углу восстанавливают недостающую линию. Здесь важно провести её так, чтобы новый отрезок действительно образовал угол 90° с заданной прямой.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200" y="171450"/>
            <a:ext cx="8283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задачах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0200" y="1447350"/>
            <a:ext cx="82836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неизвестный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углом уже указано 90° или две прямые отмечены как перпендикулярные, неизвестный угол легко находят по свойству прямого угла. Главное — не перепутать его с соседним острым или тупым углом.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0200" y="2687825"/>
            <a:ext cx="82836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построения смотрят, проходит ли линия через нужную точку и образует ли она с прямой именно прямой угол. Если есть отклонение, построение считают неточным и исправляют его заново.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0200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200" y="1089748"/>
            <a:ext cx="6946200" cy="1012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параллельными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 — путать перпендикулярные прямые с параллельными. У перпендикулярных есть точка пересечения и прямой угол, а параллельные не встречаются вовсе. Всегда начинайте с проверки формы пересечения.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0200" y="2206473"/>
            <a:ext cx="6946200" cy="1012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90°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 — принимать за прямой угол 80° или 100°. Даже небольшое отклонение меняет ответ, поэтому нужна точная проверка по чертежу, транспортиру или значку квадратика.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0200" y="3323198"/>
            <a:ext cx="6946200" cy="1012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любой наклонный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 — считать любой отрезок до прямой перпендикуляром. На самом деле важен не только конец отрезка, но и угол между линиями. Правильный ответ всегда подтверждается 90°.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1819462"/>
            <a:ext cx="4714800" cy="1504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повторения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вспомнить главное о перпендикулярных прямых и построениях.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сводится к одному критерию — 90°, а затем к двум основным построениям.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«Перпендикулярные прямые»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легко узнать по углу 90°, но ещё важнее уметь строить и проверять их на чертеже. Если помнить признаки, обозначения и аккуратность измерений, задачи становятся значительно проще.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2026-07-27T07:05:20Z</dcterms:created>
  <dcterms:modified xsi:type="dcterms:W3CDTF">2026-07-27T07:05:20Z</dcterms:modified>
</cp:coreProperties>
</file>