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способов видеть один и тот же закон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Последовательности: пять способов задания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последовательности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замечать порядок в числах, рисунках и таблицах. Научившись читать обозначение a_n, можно быстрее находить закономерность, первый член и следующий шаг.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последовательность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 — это не просто набор чисел, а именно упорядоченная запись. Каждый член имеет своё место, поэтому важен не только сам ответ, но и его номер.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a1, a2, a3 показывает первые члены последовательности. Буква a обозначает значение, а индекс n указывает, какой это по счёту член.
</a:t>
            </a:r>
            <a:endParaRPr lang="en-US" sz="1286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a_n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n всегда берут положительным целым числом. Значение a_n читают как n-й член последовательности и используют, когда нужно описать общий закон.
</a:t>
            </a:r>
            <a:endParaRPr lang="en-US" sz="12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1: формула общего члена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любой член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Явная формула позволяет сразу вычислить любой член последовательности. Нужно лишь подставить нужный номер n и аккуратно выполнить действия.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удобен, когда требуется найти далёкие члены, например a10 или a25, не выписывая все промежуточные значения.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a_n = 2n + 1, то получаем 3, 5, 7 и дальше числа растут на два. По формуле легко проверить закономерность.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шагам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член зависит от предыдущего и получается по одному и тому же правилу.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в таблице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члены удобно записывать в списке или таблице. Так проще увидеть начало последовательности и сравнить несколько вариантов рядом.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 удвоение на каждом шаге.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слайда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правиле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условие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условии нужно читать очень внимательно: именно они показывают, что делать с каждым новым членом. Ошибка в одном действии меняет всю последовательность.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сказано прибавлять, вычитать или умножать, то это правило повторяется для каждого следующего числа. Важно не перепутать шаг и порядок действий.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«начинается с 1» или «первый член равен…» задаёт старт последовательности. Без начального значения продолжить построение невозможно.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 примере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1, 6, 11, 16 показывает прибавление пяти. По такой записи легко проверить, правильно ли понято словесное правило.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плоскости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рассказывают о росте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каждая точка показывает номер члена и его значение. Если точки поднимаются вверх, последовательность растёт; если идут вниз — убывает. По рисунку удобно замечать общий характер изменения.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квадратами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последовательности a_n = n^2 точки выглядят как (1; 1), (2; 4), (3; 9), (4; 16). Чем больше номер, тем быстрее растёт значение. График помогает увидеть это без длинных вычислений.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виден узор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точки повторяются или выстраиваются почти в линию. Тогда график подсказывает, что правило может быть простым, а иногда — требовать внимательной 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последовательность — разные записи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ряд чисел можно записать по-разному. Важно уметь узнавать, что за разными записями скрывается одна последовательность.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описывают один и тот же рост на 3.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или шаги рекурсии помогают быстро проверить начало последовательности.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члена обычно достаточно, чтобы заметить правило.
</a:t>
            </a:r>
            <a:endParaRPr lang="en-US" sz="23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способ выбрать?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того, как записана последовательность в условии.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примерами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Явная формула позволяет сразу подставить номер и получить нужный член последовательности. Это удобно, когда требуется быстро вычислить значение для большого n или проверить закономерность.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числа задаются формулой a_n = n^2: получаем 1, 4, 9, 16 и дальше. Такая запись показывает, как значение зависит от номера члена.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арифметической последовательности a_n = 5n — 2 легко найти любые члены: 3, 8, 13, 18. Формула помогает не выписывать все предыдущие значения подряд.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Рекурсия: удобные примеры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первый член и правило перехода. В примере a1 = 2, а каждый следующий член вдвое больше предыдущего. Именно с этого начинается построение.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 шагом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подставляют правило несколько раз: 2, затем 4, потом 8 и 16. Такой способ особенно полезен, когда последовательность задаётся шагами, а не сразу всей формулой.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рекурсии важно не пропускать ни одного члена и аккуратно считать каждый переход. Если правило сложное, ошибка в одном шаге меняет всю дальнейшую последовательность.
</a:t>
            </a:r>
            <a:endParaRPr lang="en-US" sz="11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особенности способов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по-разному помогают работать с одной и той же последовательностью: одни дают ответ сразу, другие показывают ход построения или наглядную закономерность.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 цели: считать быстро, увидеть правило построения или проверить результат несколькими записями.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сравнения способов задания последовательностей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1: распознаём правило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шаг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первые числа: 5, 8, 11, 14. Разность между соседними членами постоянна и равна 3, значит, последовательность арифметическая.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a1, продолжаем вычитание на 3 назад: 2. Тогда общий вид можно записать как a_n = 3n + 2.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a5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n = 5 и получаем a5 = 17. Это значение совпадает с продолжением ряда, поэтому вычисление верно.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член получается прибавлением 3 к 14: 17. Ответ можно проверить и по формуле, и по правилу последовательности.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2: считаем по рекурсии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первый член: a1 = 7. Это отправная точка, без которой рекуррентное правило нельзя продолжить правильно.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Применяем правило один раз: 7 — 2 = 5. Получаем второй член последовательности.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вычитаем 2: 5 — 2 = 3. Так находим третий член.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шаг: 3 — 2 = 1. Первые четыре члена готовы: 7, 5, 3, 1.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3: читаем график и таблицу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растут 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точки идут по прямой закономерности: при увеличении номера на 1 значение возрастает на 2. Это помогает быстро заметить правило.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6171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точкам (1; 2), (2; 4), (3; 6), (4; 8) получаем последовательность 2, 4, 6, 8. Все члены — чётные числа.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234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записывается как a_n = 2n. Формула подтверждает график и показывает, что каждый следующий член равен удвоенному номеру.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конспект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быстро вспомнить, чем отличается каждый способ задания последовательности и когда его удобнее использовать.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 для вычислений, рекурсия — для построения, а график помогает увидеть закономерность сразу.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теме урока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задание: все способы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выполните четыре задания, используя разные способы задания.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один закон — разные записи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можно читать по-разному, но задача одна: понять закон и уверенно находить нужные члены. Чем лучше вы переводите запись из одного вида в другой, тем легче проверять ответы.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2026-07-25T09:18:14Z</dcterms:created>
  <dcterms:modified xsi:type="dcterms:W3CDTF">2026-07-25T09:18:14Z</dcterms:modified>
</cp:coreProperties>
</file>