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9 класса: основные идеи, формулы и 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идеи, формулы и задачи курса геометрии 9 класса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геометрия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курс соединяет знакомые фигуры с новыми идеями: подобием, окружностью, координатами и доказательствами. Он помогает не только на уроках, но и в алгебре, физике, черчении и при решении практических задач.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курса геометрии 9 класса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0698" y="2648455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сравнивать фигуры по углам и сторонам, находить неизвестные отрезки и объяснять, почему чертёжные модели и реальные объекты могут иметь одинаковую форму.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640698" y="3056432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применяются теорема Пифагора и тригонометрические отношения. С их помощью находят стороны, диагонали, высоты и расстояния в задачах, где часть данных нужно вычислить.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640698" y="3464409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знакомит с радиусом, хордой, касательной, вписанными и центральными углами. Эти свойства часто нужны, чтобы находить углы, дуги и длины отрезков.
</a:t>
            </a:r>
            <a:endParaRPr lang="en-US" sz="884" dirty="0"/>
          </a:p>
        </p:txBody>
      </p:sp>
      <p:sp>
        <p:nvSpPr>
          <p:cNvPr id="13" name="Text 5"/>
          <p:cNvSpPr txBox="1"/>
          <p:nvPr/>
        </p:nvSpPr>
        <p:spPr>
          <a:xfrm>
            <a:off x="640698" y="3872385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повторяют формулы площадей треугольника, параллелограмма, ромба, трапеции и круга. Важно уметь выбрать подходящую формулу по данным условия.
</a:t>
            </a:r>
            <a:endParaRPr lang="en-US" sz="860" dirty="0"/>
          </a:p>
        </p:txBody>
      </p:sp>
      <p:sp>
        <p:nvSpPr>
          <p:cNvPr id="14" name="Text 6"/>
          <p:cNvSpPr txBox="1"/>
          <p:nvPr/>
        </p:nvSpPr>
        <p:spPr>
          <a:xfrm>
            <a:off x="640698" y="4280361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 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логическим доказательствам и координатному методу. Они помогают строго обосновывать решения и работать с точками, отрезками и расстояниями на плоскости.
</a:t>
            </a:r>
            <a:endParaRPr lang="en-US" sz="8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418542"/>
            <a:ext cx="4392940" cy="20995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теоремы и их применение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теоремы и свойства чаще всего становятся основой решения задач в 9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 нескольким базовым утверждениям, поэтому важно уверенно узнавать, какая теорема подходит в каждом случае.
</a:t>
            </a:r>
            <a:endParaRPr lang="en-US" sz="1023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терять данные и выбирать верный способ решения.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геометрической задачи
</a:t>
            </a:r>
            <a:endParaRPr lang="en-US" sz="2982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как ключ к вычислению недоступных величин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треугольника подобны, то их соответствующие углы равны, а стороны связаны пропорциями. Это позволяет сравнивать большие и маленькие фигуры с одинаковой формой.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устанавливают по двум углам, по двум сторонам и углу между ними, а также по трём сторонам. Эти признаки особенно полезны в задачах без готовых чисел.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находить высоты, длины отрезков, расстояния до недоступных объектов и размеры на чертежах, картах и схемах, где измерить всё напрямую нельзя.
</a:t>
            </a:r>
            <a:endParaRPr lang="en-US" sz="996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правильно находить соответствующие стороны и углы. Тогда можно составить верные пропорции и получить точный результат без лишних вычислений.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её роль в задачах 9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квадрат гипотенузы равен сумме квадратов катетов: c² = a² + b². Это одна из самых нужных формул курса.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находить стороны треугольника, диагонали прямоугольника, расстояния между точками и высоты в построениях, когда фигуру удобно разложить на прямоугольный треугольник.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треугольника выполняется равенство c² = a² + b², то он прямоугольный. Это удобно для проверки ответа и распознавания формы треугольника.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типы задач в геометрии 9 класса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сталкиваются с вычислениями, где нужно найти сторону, угол или радиус. Задачи на доказательство встречаются реже, но требуют особенно аккуратной логики.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упор в практике стоит делать на подобие и Пифагора: они встречаются чаще других и поддерживают решение многих остальных задач.
</a:t>
            </a:r>
            <a:endParaRPr lang="en-US" sz="113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школьного курса 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434" y="2030631"/>
            <a:ext cx="289511" cy="330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3997" y="2030631"/>
            <a:ext cx="289511" cy="3308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206" y="2058378"/>
            <a:ext cx="344221" cy="2753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9804" y="2030631"/>
            <a:ext cx="248152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острого угла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показывает отношение противолежащего катета к гипотенузе. Его используют, когда известен угол и нужно найти сторону, лежащую напротив этого угла.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равен отношению прилежащего катета к гипотенузе. Он особенно полезен в задачах, где нужно найти сторону, расположенную рядом с данным углом.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 — это отношение противолежащего катета к прилежащему. Он помогает быстро находить стороны и углы, когда гипотенуза в условии не дана.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часто работают вместе с теоремой Пифагора и подобием. Тогда можно сначала выразить одну величину, а затем проверить результат другим способом.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196" y="1972447"/>
            <a:ext cx="4610009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площадей фигур, которые нужны в 9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элементы фигуры даны в условии: стороны, высота, диагонали или радиус.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определяют, какие величины известны в задаче, а уже потом выбирают подходящую формулу площади.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Окружность: радиус, хорда, диаметр, касательная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строится вокруг центра: все её точки находятся на одинаковом расстоянии от него. Это расстояние называется радиусом и служит основной мерой для описания окружности в задачах.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хорда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окружности, поэтому он вдвое длиннее радиуса. Хорда тоже соединяет две точки, но не обязана проходить через центр.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касательная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 и не пересекает её. Важно помнить: радиус, проведённый в точку касания, всегда образует прямой угол с касательной.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находить углы, длины отрезков и строить точные чертежи. В заданиях по геометрии именно окружность часто связывает вычисления с аккуратным доказательством.
</a:t>
            </a:r>
            <a:endParaRPr lang="en-US" sz="12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центральные, вписанные углы, хорды и касательные.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решаются задачи на окружность и углы
</a:t>
            </a:r>
            <a:endParaRPr lang="en-US" sz="2924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в геометрии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 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легко увидеть, как расположены две точки и отрезок между ними. По их координатам можно вычислить длину отрезка и сравнить положение фигур, не полагаясь только на рисунок. Такой способ особенно удобен в задачах на расстояние и симметрию.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проверить, делит ли точка отрезок пополам, помогают координаты середины. Этот приём позволяет находить симметричные точки и быстро проверять построения. На чертеже достаточно отметить оси, подписать A и B и увидеть, где находится середина.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координаты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соединяет геометрию с вычислениями и делает задачу более наглядной. Он помогает работать с прямоугольниками, треугольниками и другими простыми фигурами, если известны координаты вершин. На схеме удобно показать оси и подписанные точки.
</a:t>
            </a:r>
            <a:endParaRPr lang="en-US" sz="9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решить геометрическую задачу быстрее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рисунок и точный выбор свойства обычно экономят больше времени, чем длинные вычисления. Поэтому полезно сначала увидеть структуру задачи, а уже потом считать.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опоры — чертёж и знание теорем: они задают правильный ход решения и снижают риск ошибки.
</a:t>
            </a:r>
            <a:endParaRPr lang="en-US" sz="1143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материалам курса 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типовых задач и краткие результаты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катеты равны 6 см и 8 см, то по теореме Пифагора гипотенуза равна 10 см. Это классический пример на проверку формулы и аккуратный счёт.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Окружность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окружности равен 7 см, то диаметр сразу находится без дополнительных построений: он равен 14 см. Такая задача показывает связь между основными элементами окружности.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Подобные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подобных треугольников относятся как 2:3, то так же относятся их соответствующие периметры. Это удобно, когда нужно быстро сравнить фигуры без полного пересчёта всех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7371" y="2308859"/>
            <a:ext cx="4204999" cy="23189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 задачах по геометрии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всего возникают неточности и как их избежать.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темы, а с невнимательностью к условию, обозначениям и проверке результата.
</a:t>
            </a:r>
            <a:endParaRPr lang="en-US" sz="1106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типичных ошибок по геометрии 9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 геометрии: из чего строится логика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что дано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доказательство начинается с точного разбора условия. Нужно выделить, что известно, что требуется доказать, и какие фигуры или углы уже связаны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нужное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выбрать теорему или признак, который действительно подходит к задаче. Чаще всего это признаки равенства или подобия треугольников, а также свойства параллельных прямых.
</a:t>
            </a:r>
            <a:endParaRPr lang="en-US" sz="1328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 — цепочка выводов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утверждение должно опираться на предыдущее. Если шаги идут по порядку, доказательство становится понятным и не содержит лишних предположений.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строка должна прямо отвечать на вопрос задачи. Хорошее доказательство не только верное, но и аккуратно записанное, чтобы по нему можно было легко проверить ход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на проверочных работах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проверочных работах особенно часто встречаются задачи, где нужно быстро применить формулу или свойство фигуры. Это требует не только знания темы, но и внимательности.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проверяются вычисления и применение правил; доказательства встречаются реже, но требуют более точного и последовательного ответа.
</a:t>
            </a:r>
            <a:endParaRPr lang="en-US" sz="1106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тем проверочных работ по 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7117" y="919287"/>
            <a:ext cx="8269765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повторять геометрию перед контрольной
</a:t>
            </a:r>
            <a:endParaRPr lang="en-US" sz="2851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9038" y="2884370"/>
            <a:ext cx="176028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Повторить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освежить определения, свойства фигур и самые нужные формулы. Так проще увидеть, какие темы требуют дополнительной тренировки.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83733" y="2884370"/>
            <a:ext cx="176028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Решить короткие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теории полезно выполнить несколько простых вычислений. Они помогают быстро вспомнить правила и заметить, где часто допускаются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43672" y="2884370"/>
            <a:ext cx="176028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Перейти к доказательствам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решать задачи с объяснением хода мысли. Это учит выстраивать логическую цепочку и не пропускать важные шаги.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495074" y="2884370"/>
            <a:ext cx="176028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Проверить трудные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отдельно разобрать похожие формулы и понятия: подобие и пропорции, вписанные и центральные углы, площади разных фигур. Именно здесь чаще всего возникают путаница и лишние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9 класса: от формул к уверенным решениям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9 класса учит видеть связь между фигурой, числом и доказательством. Если понимать основные теоремы и аккуратно работать с чертежом, задачи становятся понятнее и решаются увереннее.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2026-06-03T11:43:02Z</dcterms:created>
  <dcterms:modified xsi:type="dcterms:W3CDTF">2026-06-03T11:43:02Z</dcterms:modified>
</cp:coreProperties>
</file>