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13575" y="144325"/>
            <a:ext cx="4822800" cy="17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 6 классе: зачем он нужен и чему учит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2132525" y="2203500"/>
            <a:ext cx="49272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открывает доступ к знаниям, общению и новым темам.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132525" y="4520225"/>
            <a:ext cx="17754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английский в школе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читать, слушать и общаться в разных ситуациях: в учёбе, путешествиях и интернете. В 6 классе школьники пополняют словарь, учатся строить предложения и понимать короткие тексты, а также тренируют память, внимание и языковую догадку.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умения на уроках английского языка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 и говорение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слушают реплики, вопросы и небольшие рассказы, затем отвечают, задают вопросы и разыгрывают диалоги. Так они учатся понимать английскую речь на слух и уверенно использовать новые слова.
</a:t>
            </a:r>
            <a:endParaRPr lang="en-US" sz="902" dirty="0"/>
          </a:p>
        </p:txBody>
      </p:sp>
      <p:sp>
        <p:nvSpPr>
          <p:cNvPr id="10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 произношение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отрабатываются написание слов, порядок слов в предложении и правильное произношение. Ученики учатся записывать короткие ответы, поздравления и подписи к рисункам без лишних ошибок.
</a:t>
            </a:r>
            <a:endParaRPr lang="en-US" sz="902" dirty="0"/>
          </a:p>
        </p:txBody>
      </p:sp>
      <p:sp>
        <p:nvSpPr>
          <p:cNvPr id="11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6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Present Simple, Present Continuous, there is / there are, can / can’t и степеням сравнения прилагательных. Эти темы помогают точно описывать привычки, действия, предметы и возможности.
</a:t>
            </a:r>
            <a:endParaRPr lang="en-US" sz="902" dirty="0"/>
          </a:p>
        </p:txBody>
      </p:sp>
      <p:sp>
        <p:nvSpPr>
          <p:cNvPr id="12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читают короткие тексты, объявления и диалоги, находят главную мысль и нужную информацию. Это помогает понимать содержание без перевода каждого слова и развивает умение работать с контекстом.
</a:t>
            </a:r>
            <a:endParaRPr lang="en-US" sz="9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и география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6400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на карте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нужен, чтобы читать названия стран, столиц и материков на картах и схемах. Это особенно полезно при работе с Great Britain, the USA, Canada и Australia.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8406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подписей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географических материалах часто встречаются подписи к рекам, океанам, горам и климатическим зонам. Английский помогает быстро понять эти обозначения и сопоставить их с изображением.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74964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о мире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тексты о природе, погоде и путешествиях расширяют кругозор. Ученики учатся находить сведения о странах и сравнивать их особенности по простым текстам и картам.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092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географических слов облегчает выполнение заданий по маршрутам, городам и достопримечательностям. Оно помогает ориентироваться в туристических буклетах, атласах и учебных презентациях.
</a:t>
            </a:r>
            <a:endParaRPr lang="en-US" sz="99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6876" y="2661216"/>
            <a:ext cx="597188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2112" y="3536330"/>
            <a:ext cx="719700" cy="6397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06100" y="144325"/>
            <a:ext cx="52614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и история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Эпохи и даты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встречаются слова century, ancient и modern, а также обозначения дат и исторических периодов. Они помогают понимать, когда происходили события и как менялась жизнь людей.
</a:t>
            </a:r>
            <a:endParaRPr lang="en-US" sz="751" dirty="0"/>
          </a:p>
        </p:txBody>
      </p:sp>
      <p:sp>
        <p:nvSpPr>
          <p:cNvPr id="9" name="Text 3"/>
          <p:cNvSpPr txBox="1"/>
          <p:nvPr/>
        </p:nvSpPr>
        <p:spPr>
          <a:xfrm>
            <a:off x="6460465" y="26612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 музеи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тексты о музеях, памятниках и старинных зданиях знакомят учеников с культурой Великобритании. Такие материалы учат замечать, как язык связан с исторической памятью.
</a:t>
            </a:r>
            <a:endParaRPr lang="en-US" sz="751" dirty="0"/>
          </a:p>
        </p:txBody>
      </p:sp>
      <p:sp>
        <p:nvSpPr>
          <p:cNvPr id="10" name="Text 4"/>
          <p:cNvSpPr txBox="1"/>
          <p:nvPr/>
        </p:nvSpPr>
        <p:spPr>
          <a:xfrm>
            <a:off x="2796956" y="3514951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Личности и 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king, queen и названия традиций часто появляются в текстах о британской истории. Они помогают читать сведения о монархии, праздниках и известных местах Лондона.
</a:t>
            </a:r>
            <a:endParaRPr lang="en-US" sz="75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встречаются в 6 классе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курса связаны с привычной жизнью школьника, поэтому слова легко использовать в речи и письме.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лексики строится вокруг повседневных ситуаций, что делает обучение практичным и понятным.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английского языка для 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и математика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1365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и даты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английском языке ученики читают числа, даты, порядковые числительные и годы. Это помогает правильно записывать информацию в тетради, календаре и расписании без путаницы.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13650" y="3064652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и 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навыки нужны при работе с ценами, длиной, количеством и простыми таблицами. Ученики сравнивают предметы, читают результаты измерений и делают короткие выводы.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9890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расписание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Часы, дни недели и школьные расписания часто используются в заданиях. Ребята учатся говорить о начале и конце урока, времени встречи и длительности событий.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98900" y="306465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 заданиях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упражнениях встречаются диаграммы, подписи к схемам и вопросы по данным. Это развивает точность, внимательность и умение понимать информацию в компактной форме.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750522"/>
            <a:ext cx="4009200" cy="16390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6 класса: тема, слова, примеры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слова лучше запоминаются в тематических группах и сразу используются в простых фразах.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группы помогают связывать новые слова со знакомыми ситуациями и быстрее вспоминать их в речи.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английского языка для 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выполняется учебное задание на английском языке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по учебному заданию на уроке английского языка в 6 классе.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и литература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как маленькая 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английского ученики читают короткий рассказ о школьнике, который ищет дорогу в библиотеку и находит старую книгу. Текст сопровождается иллюстрацией с полками и читательским уголком. После чтения ребята отвечают на вопросы и пересказывают сюжет простыми фразами.
</a:t>
            </a:r>
            <a:endParaRPr lang="en-US" sz="814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 ритмом и настроением
</a:t>
            </a:r>
            <a:pPr algn="l" indent="0" marL="0">
              <a:lnSpc>
                <a:spcPct val="115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стихотворение про дождь, ветер и вечерний свет помогает услышать ритм английской речи. Ученики читают строки вслух, отмечают повторяющиеся слова и подбирают рисунок к каждому образу. Такое задание делает язык ближе к литературному чтению.
</a:t>
            </a:r>
            <a:endParaRPr lang="en-US" sz="782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о сказке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ученика разыгрывают разговор о знакомой английской сказке: кто герой, где происходит действие и чем заканчивается история. Рядом можно показать книгу или иллюстрацию к сказочному эпизоду. Так чтение соединяется с разговорной практикой и пониманием содержания.
</a:t>
            </a:r>
            <a:endParaRPr lang="en-US" sz="84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и биология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99148" y="980350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английского языка ученики называют животных и растения, учатся различать их признаки и описывать простыми словами внешний вид, среду обитания и поведение.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31211" y="1835189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animal, plant, leaf, river, cloud, weather помогают говорить о природе, временах года и погоде. Такие темы делают лексику понятной и связанной с реальной жизнью.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4031" y="2683716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по признакам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тексты о животных тренируют умение выделять главное: где живёт животное, чем питается, как выглядит и какие у него привычки. Это развивает наблюдательность.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96856" y="1820691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окружающим миром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лексика помогает читать подписи к рисункам, понимать простые задания и обсуждать знакомые явления на английском языке без лишней сложности.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речевой деятельности на уроке английского языка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эти умения развиваются в одном задании: ученик читает, слушает образец, отвечает устно, затем фиксирует ответ письменно.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 развитие всех умений делает изучение языка более устойчивым: каждое задание одновременно тренирует понимание, речь и языковые правила.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школьного курса английского языка для 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849" y="1228804"/>
            <a:ext cx="719700" cy="63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185" y="1253810"/>
            <a:ext cx="719700" cy="575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846" y="3274879"/>
            <a:ext cx="719700" cy="63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0785" y="3246440"/>
            <a:ext cx="682500" cy="68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9381" y="2255329"/>
            <a:ext cx="719700" cy="6397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и информатика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словари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словари помогают быстро находить перевод, транскрипцию и примеры употребления слов. Это удобно при чтении текстов и выполнении домашних заданий.
</a:t>
            </a:r>
            <a:endParaRPr lang="en-US" sz="876" dirty="0"/>
          </a:p>
        </p:txBody>
      </p:sp>
      <p:sp>
        <p:nvSpPr>
          <p:cNvPr id="10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Онлайн-тренажёры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упражнения позволяют сразу проверять ответы и повторять лексику в удобном темпе. Ученики лучше запоминают слова, когда видят результат сразу.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Файлы и презентации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файлов, вставка изображений и оформление слайдов учат представлять материал понятно и наглядно. Такие навыки полезны и для школьных проектов.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поиск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поиске информации нужно уметь выбирать надёжные источники и узнавать интерфейсные слова save, open, copy, search, file, password.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192506" y="2162775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английским текстом важно правильно вводить буквы, заглавные знаки и пробелы. Это развивает аккуратность и помогает соблюдать орфографию.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760010"/>
            <a:ext cx="3971100" cy="16234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темы 6 класса и их значение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грамматические средства чаще всего встречаются в 6 классе и как они помогают точнее выражать мысль.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помогает не только строить правильные предложения, но и точно передавать время, количество, возможность и сравнение в речи.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 английскому языку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и искусство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 ритм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на английском языке помогают слышать звучание слов, запоминать фразы и чувствовать ритм речи. Музыка делает повторение более естественным.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Постеры и плакаты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постерами ученики учатся выделять главное, подбирать короткие подписи и использовать английские названия цветов, форм и материалов.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Комиксы и герои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Комиксы помогают описывать персонажей, действия и предметы простыми фразами. Это развивает воображение и делает чтение более интересным.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к тексту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рисункам и иллюстрациям легче понять содержание, пересказать текст и обсудить увиденное. Творческая работа соединяет язык и художественное восприятие.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 повседневной жизни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0900" y="990800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вывески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слова часто встречаются на вывесках, в названиях магазинов и кафе, а также в туристических указателях. Это помогает узнавать язык вне урока.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20900" y="1969213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приложения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телефоне и на компьютере ученики видят слова save, open, search и file. Понимание таких надписей делает работу с техникой проще и увереннее.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020900" y="2947614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отдых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спортивных новостях, играх и расписаниях встречаются привычные заимствования, например футбол, онлайн и меню. Они помогают быстрее понимать знакомые ситуации.
</a:t>
            </a:r>
            <a:endParaRPr lang="en-US" sz="974" dirty="0"/>
          </a:p>
        </p:txBody>
      </p:sp>
      <p:sp>
        <p:nvSpPr>
          <p:cNvPr id="13" name="Text 5"/>
          <p:cNvSpPr txBox="1"/>
          <p:nvPr/>
        </p:nvSpPr>
        <p:spPr>
          <a:xfrm>
            <a:off x="1020900" y="3926001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вещи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рюкзаках, тетрадях и упаковках часто бывают английские надписи. Если замечать их регулярно, новые слова запоминаются без специального заучивания.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готовится мини-проект по английскому языку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показывает, как проект объединяет чтение, письмо, поиск информации и устное выступление.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задания помогают запомнить английские слова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форматы подходят для разных целей: одни упражнения закрепляют написание, другие помогают услышать слово в речи или использовать его в диалоге.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разнообразнее повторение, тем прочнее запоминаются слова: ученик видит, слышит, пишет и произносит их в разных ситуациях.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приёмы школьного курса английского языка для 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которые формирует изучение английского языка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974600" y="2061900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повторение слов, правил и образцов предложений тренирует память и помогает сосредотачиваться на деталях. Эти качества полезны на всех уроках.
</a:t>
            </a:r>
            <a:endParaRPr lang="en-US" sz="1095" dirty="0"/>
          </a:p>
        </p:txBody>
      </p:sp>
      <p:sp>
        <p:nvSpPr>
          <p:cNvPr id="10" name="Text 3"/>
          <p:cNvSpPr txBox="1"/>
          <p:nvPr/>
        </p:nvSpPr>
        <p:spPr>
          <a:xfrm>
            <a:off x="2808163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информацией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учатся находить нужное слово в словаре, выделять главное в тексте и проверять себя по правилу. Это развивает аккуратность и самостоятельность.
</a:t>
            </a:r>
            <a:endParaRPr lang="en-US" sz="1097" dirty="0"/>
          </a:p>
        </p:txBody>
      </p:sp>
      <p:sp>
        <p:nvSpPr>
          <p:cNvPr id="11" name="Text 4"/>
          <p:cNvSpPr txBox="1"/>
          <p:nvPr/>
        </p:nvSpPr>
        <p:spPr>
          <a:xfrm>
            <a:off x="4641750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полными предложениями, вопросы к собеседнику и короткие диалоги формируют уверенность в речи. Постепенно говорить становится легче и естественнее.
</a:t>
            </a:r>
            <a:endParaRPr lang="en-US" sz="984" dirty="0"/>
          </a:p>
        </p:txBody>
      </p:sp>
      <p:sp>
        <p:nvSpPr>
          <p:cNvPr id="12" name="Text 5"/>
          <p:cNvSpPr txBox="1"/>
          <p:nvPr/>
        </p:nvSpPr>
        <p:spPr>
          <a:xfrm>
            <a:off x="6475325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навыков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чтения, пересказа и сравнения информации помогают и в других предметах. Английский язык становится инструментом, а не только учебной дисциплиной.
</a:t>
            </a:r>
            <a:endParaRPr lang="en-US" sz="10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английский язык нужен для учёбы и общения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 6 классе помогает связывать знания из разных предметов, понимать тексты, говорить о знакомых темах и увереннее применять школьные умения в жизни.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2026-05-30T16:49:33Z</dcterms:created>
  <dcterms:modified xsi:type="dcterms:W3CDTF">2026-05-30T16:49:33Z</dcterms:modified>
</cp:coreProperties>
</file>