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Фёдор Иванович Тютчев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мысли, природы и чувства.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в литературе XIX века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жил в эпоху Пушкина и Лермонтова, но выбрал свой особый путь. Его стихи соединили романтическую чувствительность, философскую глубину и редкую точность образа.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Детство, семья и образование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07368" y="1835606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1803 — рождение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Фёдор Тютчев родился 23 ноября 1803 года в усадьбе Овстуг Орловской губернии. Он происходил из дворянской семьи.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4791748" y="1835606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обучение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Будущий поэт получил первое образование дома. Он изучал французский и латинский языки, читал античных авторов и рано проявил любознательность.
</a:t>
            </a:r>
            <a:endParaRPr lang="en-US" sz="1482" dirty="0"/>
          </a:p>
        </p:txBody>
      </p:sp>
      <p:sp>
        <p:nvSpPr>
          <p:cNvPr id="12" name="Text 4"/>
          <p:cNvSpPr txBox="1"/>
          <p:nvPr/>
        </p:nvSpPr>
        <p:spPr>
          <a:xfrm>
            <a:off x="707368" y="3541448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1819 — Московский университет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1819 году Тютчев поступил в Московский университет. Здесь особенно усилился его интерес к литературе, истории и философии.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4791748" y="3541448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Юношеские увлечения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молодые годы он уже писал и внимательно наблюдал за миром. Это помогло ему позже создать поэзию, полную размышлений и точных наблюдений.
</a:t>
            </a:r>
            <a:endParaRPr lang="en-US" sz="148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годы: служба и жизнь в Европе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02479" y="2507793"/>
            <a:ext cx="231724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Дипломатическая служба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1822 года Тютчев служил дипломатом за границей. Он жил в Мюнхене и Турине, участвовал в культурной жизни европейских городов.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045704" y="2507793"/>
            <a:ext cx="231724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опыт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годы вдали от России помогли ему увидеть свою страну и Европу по-новому. В стихах этого времени заметны одиночество, размышление и чувство родины.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путь и признание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61085" y="2438072"/>
            <a:ext cx="1872588" cy="19434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стихотворения Тютчева появились в печати в 1830-х годах. Тогда его имя знали немногие читатели.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390899" y="2438072"/>
            <a:ext cx="1872588" cy="19434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1850 и 1854 годы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Настоящая известность пришла позже: после публикации в «Современнике» и выхода первого отдельного сборника в 1854 году.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082615" y="2438072"/>
            <a:ext cx="1872588" cy="19434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современников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Читатели и критики отмечали краткость его стихов, силу мысли и музыкальность языка, которая делала каждую строку особенно выразительной.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лирики Тютчева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одна и та же тема у Тютчева переплетается с другой: пейзаж становится размышлением, а чувство — философским выводом.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Преобладает природа, но остальные темы распределены почти поровну, поэтому поэзия Тютчева выглядит многогранной и цельной.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поэтического наследия Ф. И. Тютчева; тематическое распределение для учебной диаграммы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016" y="2012504"/>
            <a:ext cx="587944" cy="587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13171" y="2012504"/>
            <a:ext cx="587944" cy="5879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6228" y="3677070"/>
            <a:ext cx="473547" cy="54119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12226" y="3677070"/>
            <a:ext cx="405898" cy="54119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77949" y="3700823"/>
            <a:ext cx="555401" cy="49369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стихах Тютчева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1225077" y="1835606"/>
            <a:ext cx="300681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Гроза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Гроза у Тютчева не пугает, а поражает своей силой и красотой. Она показывает, что природа живёт, движется и меняется прямо на глазах читателя.
</a:t>
            </a:r>
            <a:endParaRPr lang="en-US" sz="1482" dirty="0"/>
          </a:p>
        </p:txBody>
      </p:sp>
      <p:sp>
        <p:nvSpPr>
          <p:cNvPr id="12" name="Text 3"/>
          <p:cNvSpPr txBox="1"/>
          <p:nvPr/>
        </p:nvSpPr>
        <p:spPr>
          <a:xfrm>
            <a:off x="5135232" y="1835606"/>
            <a:ext cx="300681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его стихах — время пробуждения, обновления и радостного движения. Поэт умеет передать, как меняется воздух, свет и настроение всего мира.
</a:t>
            </a:r>
            <a:endParaRPr lang="en-US" sz="1482" dirty="0"/>
          </a:p>
        </p:txBody>
      </p:sp>
      <p:sp>
        <p:nvSpPr>
          <p:cNvPr id="13" name="Text 4"/>
          <p:cNvSpPr txBox="1"/>
          <p:nvPr/>
        </p:nvSpPr>
        <p:spPr>
          <a:xfrm>
            <a:off x="1167054" y="3328201"/>
            <a:ext cx="1694048" cy="1238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и осень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и осень у Тютчева всегда звучат по-разному: то сурово, то тихо и задумчиво. Через смену времён года он показывает характер самой природы.
</a:t>
            </a:r>
            <a:endParaRPr lang="en-US" sz="1317" dirty="0"/>
          </a:p>
        </p:txBody>
      </p:sp>
      <p:sp>
        <p:nvSpPr>
          <p:cNvPr id="14" name="Text 5"/>
          <p:cNvSpPr txBox="1"/>
          <p:nvPr/>
        </p:nvSpPr>
        <p:spPr>
          <a:xfrm>
            <a:off x="3807529" y="3328201"/>
            <a:ext cx="1694048" cy="1238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и тишина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и тишина помогают поэту создать особое настроение. В этих образах слышится не пустота, а ожидание, тайна и глубокая внутренняя жизнь.
</a:t>
            </a:r>
            <a:endParaRPr lang="en-US" sz="1317" dirty="0"/>
          </a:p>
        </p:txBody>
      </p:sp>
      <p:sp>
        <p:nvSpPr>
          <p:cNvPr id="15" name="Text 6"/>
          <p:cNvSpPr txBox="1"/>
          <p:nvPr/>
        </p:nvSpPr>
        <p:spPr>
          <a:xfrm>
            <a:off x="6448004" y="3328201"/>
            <a:ext cx="1694048" cy="1238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и небо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и небо у Тютчева часто становятся символами бесконечности. Они помогают почувствовать, насколько велик мир и как мал человек перед ним.
</a:t>
            </a:r>
            <a:endParaRPr lang="en-US" sz="131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Философская лирика: человек и мир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часто ставит человека перед вопросами, на которые нет простых ответов. Его стихи напоминают, что жизнь гораздо сложнее, чем кажется на первый взгляд.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показывает внутреннюю борьбу: разум хочет всё объяснить, но чувства и тайна мира остаются сильнее. Поэтому в его лирике так важны молчание и размышление.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Тютчева мир не кажется спокойным и ясным. В нём постоянно сталкиваются свет и тьма, покой и буря, порядок и хаос.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«Silentium!» особенно ясно выражает эту мысль. В нём звучит совет беречь свой внутренний мир и не спешить раскрывать его каждому.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«Я встретил вас...» — чувство, которое возвращается
</a:t>
            </a:r>
            <a:pPr algn="l" indent="0" marL="0">
              <a:lnSpc>
                <a:spcPct val="100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стихотворение звучит как тихое воспоминание о встрече, способной пробудить прежние переживания. В нём нет громких признаний, зато есть мягкая музыка памяти. Читатель чувствует, как прошлое неожиданно возвращается и становится живым снова.
</a:t>
            </a:r>
            <a:endParaRPr lang="en-US" sz="744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«О, как убийственно мы любим» — любовь и боль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любовь показана не как радость, а как тяжёлое испытание. Поэт говорит о человеческой ошибке, ранящем слове и раскаянии. Стихотворение заставляет задуматься о том, как легко можно причинить боль даже самым близким.
</a:t>
            </a:r>
            <a:endParaRPr lang="en-US" sz="833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«Последняя любовь» — позднее и хрупкое чувство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стихотворении любовь появляется как поздний, но очень дорогой дар. Оно наполнено спокойной грустью и нежностью. Тютчев передаёт состояние человека, который особенно остро ценит чувства, пришедшие на закате жизни.
</a:t>
            </a:r>
            <a:endParaRPr lang="en-US" sz="833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Любовная лирика Тютчева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89677"/>
            <a:ext cx="4750071" cy="26334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стихотворения Тютчева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увидеть, как у поэта связаны название, тема и главный образ.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тексты Тютчева раскрывают главные темы его поэзии: природу, любовь, размышление о человеке и России.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Стихотворения Ф. И. Тютчева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стихотворение Тютчева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поэта смысл часто разворачивается от точного образа к внутреннему выводу: внешний пейзаж становится поводом для размышления о человеке.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строит стихи на метафорах, олицетворениях и антитезах: природа у него словно живёт, спорит, дышит и меняется на глазах читателя.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строки обычно короткие, но очень плотные по смыслу. Простые слова соединяются с серьёзными размышлениями о времени, любви, тишине и судьбе.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художественные средства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заметны точные формулировки и выразительная интонация. Благодаря им стихотворение запоминается быстро, а его главный смысл раскрывается не сразу, а постепенно.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и Пушкин: сходство и различие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092166" y="102765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поэта принадлежат к золотому веку и одинаково ценят точность слова, но у Пушкина речь чаще звучит свободнее и яснее, чем у Тютчева.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611896" y="102765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 нередко важны сюжет, движение и живой рассказ, а у Тютчева — внутреннее напряжение, скрытый конфликт и резкие смысловые контрасты.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92166" y="318988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показывает широкий мир человека и истории, тогда как Тютчев чаще сосредоточен на мгновении, которое становится поводом для размышления.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611896" y="318988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роднит сила художественного языка, но различает сама интонация: у Пушкина она более светлая, у Тютчева — более сосредоточенная и тревожная.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поэтики Тютчева и Пушкина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у Тютчева особенно заметны сжатость и философская напряжённость, а у Пушкина — более широкий жанровый и тематический диапазон.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подчёркивает: Тютчев делает стихотворение средством мысли, а Пушкин чаще соединяет мысль с рассказом, движением и свободой формы.
</a:t>
            </a:r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Поэтические особенности Тютчева и Пушкина, обобщение по школьной литературе
</a:t>
            </a:r>
            <a:endParaRPr lang="en-US" sz="108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видит Россию страной с особой судьбой и внутренней силой. В его стихах это чувство передано не лозунгом, а короткой, запоминающейся и очень точной формулировкой.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Сравнивая Россию и Европу, поэт подчёркивает различие исторического опыта и характера. Для него это не только тема политики, но и выражение личной любви к родной земле.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поэзии Тютчева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2598" y="517238"/>
            <a:ext cx="329428" cy="37649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3667" y="517238"/>
            <a:ext cx="376490" cy="37649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54950" y="2679413"/>
            <a:ext cx="364724" cy="37649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63667" y="2679413"/>
            <a:ext cx="376490" cy="37649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Крылатые строки Тютчева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41441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«Нам не дано предугадать»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строка напоминает, что человек не может полностью просчитать последствия своих слов и поступков, поэтому она часто звучит как мудрое предупреждение.
</a:t>
            </a:r>
            <a:endParaRPr lang="en-US" sz="1409" dirty="0"/>
          </a:p>
        </p:txBody>
      </p:sp>
      <p:sp>
        <p:nvSpPr>
          <p:cNvPr id="14" name="Text 3"/>
          <p:cNvSpPr txBox="1"/>
          <p:nvPr/>
        </p:nvSpPr>
        <p:spPr>
          <a:xfrm>
            <a:off x="66587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«Молчи, скрывайся и таи»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поэт говорит о внутреннем мире человека и о ценности тишины. Фраза стала знаком вдумчивости, сосредоточенности и скрытой глубины чувств.
</a:t>
            </a:r>
            <a:endParaRPr lang="en-US" sz="1409" dirty="0"/>
          </a:p>
        </p:txBody>
      </p:sp>
      <p:sp>
        <p:nvSpPr>
          <p:cNvPr id="15" name="Text 4"/>
          <p:cNvSpPr txBox="1"/>
          <p:nvPr/>
        </p:nvSpPr>
        <p:spPr>
          <a:xfrm>
            <a:off x="41441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«Умом Россию не понять»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короткая мысль давно стала символом тютчевского взгляда на родную страну. В ней слышится уважение к её особому историческому пути.
</a:t>
            </a:r>
            <a:endParaRPr lang="en-US" sz="1500" dirty="0"/>
          </a:p>
        </p:txBody>
      </p:sp>
      <p:sp>
        <p:nvSpPr>
          <p:cNvPr id="16" name="Text 5"/>
          <p:cNvSpPr txBox="1"/>
          <p:nvPr/>
        </p:nvSpPr>
        <p:spPr>
          <a:xfrm>
            <a:off x="66587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«О, как убийственно мы любим»
</a:t>
            </a:r>
            <a:pPr algn="l" indent="0" marL="0">
              <a:lnSpc>
                <a:spcPct val="100000"/>
              </a:lnSpc>
              <a:buNone/>
            </a:pPr>
            <a:r>
              <a:rPr lang="en-US" sz="11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Строка передаёт силу и боль любви, которая может приносить не только радость, но и страдание. Именно поэтому её так часто цитируют.
</a:t>
            </a:r>
            <a:endParaRPr lang="en-US" sz="143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6129" y="1426907"/>
            <a:ext cx="3910567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Тютчеве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собраны факты из биографии поэта и их значение для понимания его творчества.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показывают, что жизненный опыт поэта был международным, но духовно он оставался связан с Россией и родной землёй.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Ф. И. Тютчева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Тютчева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поэта связана с длительной жизнью за границей, затем с возвращением в Россию, где его творчество получило более широкое признание.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времени показывает: жизненный путь Тютчева тесно связан с развитием его поэзии и ростом литературной известности.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жизни Ф. И. Тютчева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доказал, что короткое стихотворение может быть очень глубоким. В нескольких строках он умел передать сложную мысль, чувство и философский вопрос.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поэзия повлияла на символистов и на поэтов XX века. Особенно ценили Тютчева те, кто искал в стихе не только красоту, но и скрытый смысл.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Тютчева читают и цитируют потому, что его стихи звучат современно. Они помогают увидеть, как слово способно соединять точность, музыку и размышление.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Тютчева для русской литературы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— поэт, которого стоит читать внимательно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Тютчева учит замечать красоту природы, глубину чувства и силу мысли. Его стихи коротки, но оставляют долгое впечатление и помогают по-настоящему задуматься.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2026-05-19T06:03:47Z</dcterms:created>
  <dcterms:modified xsi:type="dcterms:W3CDTF">2026-05-19T06:03:47Z</dcterms:modified>
</cp:coreProperties>
</file>