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современные подходы, виды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совокупность живых организмов и среды, формирующая сложные взаимодействия.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понятия экосистемы: научная эволюция и современное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экосистемы впервые сформулирована Артуром Тенсли в 1935 году. Экосистема — это динамическое единство живых организмов и их среды, связаное обменом веществ и энергии. С развитием экологии понятие претерпевало уточнения и расширения.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характеризуются высоким видовыми разнообразием растений и животных. Сложные пищевые сети здесь обеспечивают устойчивость и взаимозависимость различных уровней живых организмов.
</a:t>
            </a:r>
            <a:endParaRPr lang="en-US" sz="92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 лесных экосистемах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способны к восстановлению после нарушений за счёт процессов гниения и фильтрации. Их абиотическая среда поддерживает уникальные виды и обеспечивает стабильность экосистемы.
</a:t>
            </a:r>
            <a:endParaRPr lang="en-US" sz="932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болот и их роль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экосистемы подвержены сезонным колебаниям климата и растительности. Такая изменчивость создаёт условия для разнообразия сообществ и адаптивных процессов.
</a:t>
            </a:r>
            <a:endParaRPr lang="en-US" sz="991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изменчивость степей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многообразие естественных экосистем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Созданные человеком сельскохозяйственные поля обычно содержат ограниченное количество видов с преобладанием монокультур. Для их поддержания часто применяются удобрения и химические средства защиты.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и их особенности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Аквариумы моделируют природные водные среды при ограниченном биоразнообразии. В таких системах поддерживается баланс с помощью фильтрации и ежедневного ухода человека.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Аквариумы как искусственные водные экосистемы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пространства создаются для красоты, отдыха и сохранения редких видов. Биологическое разнообразие здесь ограничено, но играет важную роль в поддержании экологического баланса в городе.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зелёные зоны и ботанические сады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экосистемы: назначение, свойства, примеры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296321"/>
            <a:ext cx="4775700" cy="28162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по видам, структурам и управлению в природных и созданных человеком системах.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экосистемы более разнообразны и устойчивы, искусственные требуют постоянного контроля.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характеристика: естественные и искусственные экосистемы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экологических исследований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5319" y="898025"/>
            <a:ext cx="3991461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примеры экосистем и их особенности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примеры экосистем с обозначением ключевых видов и сезонной изменчивости.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экосистем обусловлены климатом и деятельностью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экологические отчёты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биотических взаимодействий в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баланс в естественных 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естественных экосистемах биотические связи гармоничны: хищничество, симбиоз, конкуренция и паразитизм обеспечивают устойчивое развитие и саморегуляцию сообществ.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Упрощённые связи в искусственных 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искусственных экосистемах связи ограничены. Доминирует конкуренция между культурными и сорными растениями, монокультурность упрощает взаимодействия, снижая стабильность.
</a:t>
            </a:r>
            <a:endParaRPr lang="en-US" sz="223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в основном растения и водоросли, синтезируют органические вещества из неорганики и обеспечивают энергобазу экосистемы.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включая бактерии и грибы, разлагают органические остатки, возвращая питательные вещества в почву и замыкая круговорот в экосистеме.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травоядные и хищные животные, питающиеся продуктами продуцентов и другими животными, поддерживают баланс популяций.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7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структура экосистем: роль каждого уровня
</a:t>
            </a:r>
            <a:endParaRPr lang="en-US" sz="2371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снижается по мере роста антропогенного воздействия, особенно в сельскохозяйственных и декоративных системах.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значительно уступают природным по уровню разнообразия видов, что отражает экологическую уязвимость.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снижения биоразнообразия: сравнение типов экосистем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мониторингов (2023)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процессы и переработка веществ: различия естественного и искусственного типа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естественных системах круговороты воды и химических элементов происходят естественно благодаря разнообразию организмов и взаимодействий.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искусственных экосистемах процессы замедлены и требуют вмешательства человека: удобрения стимулируют рост, а ирригация восполняет дефицит влаги.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температуры и физическое управление средой в искусственных системах помогают поддерживать жизнеспособность культур и животных.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технических средств в агроценозах подчёркивает хрупкость искусственных экосистем и необходимость грамотного управления.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эволюцию экосистем и биоразнообразие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вмешательство ведёт к заметным изменениям в структуре экосистем, снижая биоразнообразие и нарушая естественные циклы обмена веществ.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включают осушение болот, вырубку лесов и распашку степей, что приводит к деградации местообитаний и сокращению популяций многих видов.
</a:t>
            </a:r>
            <a:endParaRPr lang="en-US" sz="1479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агроэкосистем и городских парков сопровождается искусственным контролем, но часто снижает устойчивость и уменьшает количество природных видов.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существенную разницу в видовом разнообразии между природными и антропогенными экосистемами.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экосистемы сохраняют в среднем в 10–20 раз больше видов, чем искусственные, что подчёркивает важность их охраны.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Количественное сравнение биоразнообразия естественных и искусственных экосистем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и мониторинга биоразнообразия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передачи энергии от источника к различным трофическим уровням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энергиические потоки в экосистемах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уязвимы к нарушениям без управления человеком: их устойчивость значительно ниже, они быстро деградируют при неблагоприятных условиях.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устойчивости экосистем: внутренние и внешние аспекты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и круговорот веществ обеспечивают устойчивость, позволяя экосистемам восстановиться после стрессов и внешних воздействий.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механизмы, такие как конкуренция и хищничество, способствуют поддержанию баланса между видами и предотвращают доминирование отдельных элементов.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влияние пестицидов на опылителей и биосеть агроэкосистем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из сельских районов после массового применения пестицидов наблюдалось уменьшение популяции пчёл почти на 50%. Это негативно сказалось на опылении растений и урожайности местных культур.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числа пчёл после обработки пестицидами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опылителей вызвало уменьшение числа цветковых растений и снижение численности других насекомых, что привело к нарушению сложных экосистемных связей и деградации биоты региона.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пищевых цепей и спад биоразнообразия
</a:t>
            </a:r>
            <a:endParaRPr lang="en-US" sz="12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зелёных зон с природными водоёмами способствует формированию искусственных экосистем с высоким разнообразием флоры и фауны, близким к естественным.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эффект искусственных экосистем: городские парки и биоразнообразие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птиц и млекопитающих в таких парках увеличивается до 40%, что поддерживает миграционные пути и улучшает экологическую устойчивость города.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искусственных экосистем: возможности и угрозы
</a:t>
            </a:r>
            <a:endParaRPr lang="en-US" sz="2483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— высокая продуктивность и управление, что обеспечивает стабильные урожаи и экономическую выгоду в сельском хозяйстве.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— ограниченное видовое разнообразие и сильная зависимость от постоянных ресурсов, таких как удобрения и вода.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 оказывают значительное антропогенное давление на почву, что приводит к деградации и снижению качества среды.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— уязвимость к вредителям и болезням из-за упрощённой структуры и отсутствия естественных биорегуляторов.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сохранения и восстановления естественных экосистем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заповедников и национальных парков для защиты ключевых природных зон и сохранения биоразнообразия.
</a:t>
            </a:r>
            <a:endParaRPr lang="en-US" sz="1093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особо охраняемых территорий
</a:t>
            </a:r>
            <a:endParaRPr lang="en-US" sz="1067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участков путём озеленения и улучшения почвенных характеристик.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деградированных земель
</a:t>
            </a:r>
            <a:endParaRPr lang="en-US" sz="1017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размножение исчезающих растений и животных с целью восстановления популяций.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редких видов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работа с населением для формирования экологической ответственности и активного участия в сохранении природы.
</a:t>
            </a:r>
            <a:endParaRPr lang="en-US" sz="1052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экосистем: новые технологии, образование и устойчивое развитие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Циркулярное использование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отходов и повторное использование природных ресурсов в экосистемных процессах.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Агролесоводство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деревьев и сельскохозяйственных культур для повышения продуктивности и устойчивости земель.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Многофункциональные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экосистем с разнообразными функциями — от производства продуктов до рекреации и сохранения биоразнообразия.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образовательных программ для повышения экологической грамотности и вовлечения общества в устойчивое развитие.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экосистем для устойчивого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знание экосистем раскрывает важность сохранения биологического разнообразия и природных процессов для поддержания баланса и качества жизни на планете.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2026-05-10T08:25:28Z</dcterms:created>
  <dcterms:modified xsi:type="dcterms:W3CDTF">2026-05-10T08:25:28Z</dcterms:modified>
</cp:coreProperties>
</file>