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произрастания и видоизменения корней: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среда влияет на рост и форму корней у разных растений.
</a:t>
            </a:r>
            <a:endParaRPr lang="en-US" sz="321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корня в жизни растения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поддерживает растение в почве, всасывает воду и минералы, обеспечивает дыхание и связь с микробами. С морфологией корня связаны его функции и адаптация к окружающей среде.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развитие корней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почвы напрямую влияет на мощность и глубину корневой системы, заставляя растения адаптироваться к недостатку или избытку воды.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регулирует скорость роста и распределение корней, замедляя развитие при холоде и ускоряя при оптимальном тепле.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влияет на соотношение между надземной частью и корнями, особенно важна для молодых побегов.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и аэрация определяют доступность воды, воздуха и питательных веществ, что формирует структуру корневой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воды и влажности на строение корней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влаги корни у растений, как у кактусов, растут мощно и глубоко, чтобы добыть воду из нижних слоёв почвы.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переувлажнении почвы корни, например у риса и тополя, располагаются близко к поверхности и приобретают усиленную структуру для упрочнения.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освещённость: физиологическое воздействие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температуры замедляют рост корневой системы, а оптимальные создают условия для активного развития и питания растения.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влияет на баланс роста: недостаток света сдерживает развитие корней, особенно у молодых растений и проростков.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состава почвы на корни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Глинистая почва задерживает влагу, но ограничивает доступ воздуха, поэтому корни располагаются ближе к поверхности.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Песчаная почва отлично пропускает воздух, но быстро теряет влагу, вынуждая растения развивать глубокие корни.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содержит много органики и питательных веществ, благодаря чему растения формируют мощные и густо разветвленные корни.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в зависимости от типа почвы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особенностей корней на различных типах почвы.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почвы определяет глубину, форму и структуру корней растений.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«Ботаника. 6 класс»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условиях засухи и заболоченности
</a:t>
            </a:r>
            <a:endParaRPr lang="en-US" sz="308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местах люцерна и акация формируют длинные корни, уходящие глубоко за водой.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заболоченных экосистемах осока и камыш развивают корни с воздухоносными тканями, обеспечивающими дыхание.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адаптации позволяют растениям выживать в экстремальных условиях с ограниченным кислородом или влагой.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207" y="1191226"/>
            <a:ext cx="1934700" cy="12337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5164" y="1191226"/>
            <a:ext cx="1934700" cy="12337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557" y="1191226"/>
            <a:ext cx="1934700" cy="12337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5634" y="1191226"/>
            <a:ext cx="1934700" cy="123374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видоизменённых корней и их функции
</a:t>
            </a:r>
            <a:endParaRPr lang="en-US" sz="2384" dirty="0"/>
          </a:p>
        </p:txBody>
      </p:sp>
      <p:sp>
        <p:nvSpPr>
          <p:cNvPr id="12" name="Text 2"/>
          <p:cNvSpPr txBox="1"/>
          <p:nvPr/>
        </p:nvSpPr>
        <p:spPr>
          <a:xfrm>
            <a:off x="485099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как хранилище запасов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85099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свёкла образуют утолщённые корни, накапливающие питательные вещества и воду. Это помогает растениям переживать неблагоприятные периоды и служит пищей для человека.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588056" y="2554919"/>
            <a:ext cx="1868929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для выживания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2588056" y="3107601"/>
            <a:ext cx="1868929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георгин и батата боковые корни превращаются в клубни, где запасаются питательные вещества. Они обеспечивают весенний рост и размножение растений.
</a:t>
            </a:r>
            <a:endParaRPr lang="en-US" sz="1147" dirty="0"/>
          </a:p>
        </p:txBody>
      </p:sp>
      <p:sp>
        <p:nvSpPr>
          <p:cNvPr id="16" name="Text 6"/>
          <p:cNvSpPr txBox="1"/>
          <p:nvPr/>
        </p:nvSpPr>
        <p:spPr>
          <a:xfrm>
            <a:off x="4694624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и адаптация к болоту
</a:t>
            </a:r>
            <a:endParaRPr lang="en-US" sz="1381" dirty="0"/>
          </a:p>
        </p:txBody>
      </p:sp>
      <p:sp>
        <p:nvSpPr>
          <p:cNvPr id="17" name="Text 7"/>
          <p:cNvSpPr txBox="1"/>
          <p:nvPr/>
        </p:nvSpPr>
        <p:spPr>
          <a:xfrm>
            <a:off x="4694624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Манговые растения имеют корни, поднимающиеся над водой, что облегчает доступ кислорода в условиях переувлажнения и способствует дыханию.
</a:t>
            </a:r>
            <a:endParaRPr lang="en-US" sz="1178" dirty="0"/>
          </a:p>
        </p:txBody>
      </p:sp>
      <p:sp>
        <p:nvSpPr>
          <p:cNvPr id="18" name="Text 8"/>
          <p:cNvSpPr txBox="1"/>
          <p:nvPr/>
        </p:nvSpPr>
        <p:spPr>
          <a:xfrm>
            <a:off x="6808527" y="2554919"/>
            <a:ext cx="1869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у орхидей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6808527" y="3107601"/>
            <a:ext cx="1869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развивают воздушные корни, поглощающие влагу и поддерживающие растения на других объектах. Это обеспечивает им дополнительное питание и защиту.
</a:t>
            </a:r>
            <a:endParaRPr lang="en-US" sz="101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Корнеплоды: функции и примеры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например морковь и свёкла, выполняют функцию запасания воды и питательных веществ на неблагоприятный сезон.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выживанию растений, обеспечивая энергию в период покоя или неблагоприятных условий.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корнеплоды участвуют в вегетативном размножении некоторых видов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клубни: особенности образования и распространённые виды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клубни развиваются на боковых корнях растений и служат для накопления питательных веществ. Этот тип видоизменённых корней характерен для таких растений, как георгина, батат и чистяк.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корневых клубней заключается в хранении запасов во время периода покоя, а также в обеспечении прорастания новых побегов с наступлением благоприятных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и дыхательные корни: приспособление к внешней среде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способны поглощать влагу и питательные вещества непосредственно из воздуха, что особенно важно для эпифитов, таких как орхидеи и тропические лианы.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 у мангровых и болотных растений поднимаются над поверхностью воды, обеспечивая доступ кислорода в условиях избытка влаги и плохой аэрации почвы.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специализированные корни играют важную роль в адаптации растений к экстремальным условиям и повышают их шансы на выживание.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формируют преобладание тех или иных типов корневых видоизменений в разных зонах, отражая адаптационные стратегии растений.
</a:t>
            </a:r>
            <a:endParaRPr lang="en-US" sz="108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Ботанические исследования,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видоизменённых корней по экологическим зонам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климат и почвенные особенности определяют наиболее эффективные формы корней в каждой среде обитания.
</a:t>
            </a:r>
            <a:endParaRPr lang="en-US" sz="11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значение симбиоза корней и грибов
</a:t>
            </a:r>
            <a:endParaRPr lang="en-US" sz="286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возникает в результате тесного взаимодействия корней растений с почвенными грибами, что помогает увеличить поверхность поглощения воды и минеральных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симбиотический союз особенно важен в бедных питательными веществами почвах, позволяя растениям эффективнее использовать доступные ресурсы.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служат берёза, сосна и некоторые злаки, которые благодаря микоризе улучшают своё питание и устойчивость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и воздушные опоры: механизмы адаптации растений
</a:t>
            </a:r>
            <a:endParaRPr lang="en-US" sz="205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плющ использует корни-прицепки для удержания
</a:t>
            </a:r>
            <a:endParaRPr lang="en-US" sz="1307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Корни-прицепки плюща помогают ему крепко цепляться за поверхности стен и деревьев, обеспечивая надёжную опору при вертикальном росте. Это облегчает доступ к свету в густой растительности.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воздушных опор у фикуса-баньяна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фикуса-баньяна развиваются мощные воздушные корни, которые опускаются вниз и поддерживают огромную крону дерева, предотвращая её обвал при сильном ветре.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корней-лиан в экосистемах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тропических лиан позволяют им забираться вверх по деревьям, используя их как опору и эффективно конкурируя за свет и пространство в лесу.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формирования видоизменённых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 среды и гормональная регуляция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и клубни являются важными овощными культурами, обеспечивая значительную долю питания людей по всему миру.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 служит не только пищей, но и основным источником сахара, играя ключевую роль в пищевой промышленности.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хозяйственная роль видоизменённых корней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женьшеня ценятся как лечебное сырьё в традиционной медицине благодаря своим биологически активным веществам.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способствуют развитию сельского хозяйства и имеют значительное культурное и экономическое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культуре и быту: разнообразие проявлений
</a:t>
            </a:r>
            <a:endParaRPr lang="en-US" sz="2533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корней в русских народных сказках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символизируют стойкость, род и связь с землёй. Они часто выступают как метафора крепких семейных уз и основы жизни в традиционном фольклоре.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корнеплодов в русской кухне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свёкла и редька занимают важное место в национальных блюдах, таких как борщ и салаты, придавая им уникальный вкус и питательную ценность.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 городском садоводстве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огородах корнеплоды становятся популярными за лёгкость выращивания и полезные свойства, позволяя горожанам иметь свежие овощи с минимальными затратами.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корней и рациональное использование природных ресурсов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корневой системы напрямую способствует предотвращению эрозии почв и сохранению их плодородия.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Агротехнические приёмы, такие как севооборот и мульчирование, помогают улучшать структуру почвы и обеспечивать благоприятные условия для корней.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восстановление естественных экосистем играют ключевую роль в долговременной устойчивости растительного покрова.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природных ресурсов позволяет сохранить биоразнообразие и обеспечить стабильное развитие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влияние среды на разнообразие корней
</a:t>
            </a:r>
            <a:pPr algn="l" indent="0" marL="0">
              <a:lnSpc>
                <a:spcPct val="100000"/>
              </a:lnSpc>
              <a:buNone/>
            </a:pPr>
            <a:r>
              <a:rPr lang="en-US" sz="338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внешней среды формируют структуру и функции корней, обеспечивая адаптации растений к жизни. Эти изменения важны для экологии и человеческой деятельности, требуя бережного отношения и охраны.
</a:t>
            </a:r>
            <a:endParaRPr lang="en-US" sz="33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2026-05-08T16:29:55Z</dcterms:created>
  <dcterms:modified xsi:type="dcterms:W3CDTF">2026-05-08T16:29:55Z</dcterms:modified>
</cp:coreProperties>
</file>