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таблица соединяет хранение, вычисления и анализ данных — от журнала до калькулятора и диаграмм.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в электронных таблицах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важны в образовании, экономике, медицине, статистике, инженерии и управлении: они автоматически пересчитывают результаты, помогают работать с большими массивами и выявлять закономерности. В 11 классе это ключ к цифровой грамотности.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электронные таблицы изучают в старшей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объединяет несколько ячеек, например A1:C10. Его используют в формулах, функциях и при настройке форматирования, чтобы сразу работать с группой данных как с единым фрагментом.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лист хранит один массив данных, а книга может включать несколько листов. Их связывают по смыслу: например, отдельные листы под оценки, посещаемость и итоговые результаты.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таблица состоит из строк, столбцов и ячеек; адрес ячейки задаётся, например, как B3 или D12. Это позволяет однозначно указывать, откуда берётся значение для расчётов и анализа.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электронной таблицы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можно вводить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ячейки вводятся числа, текст, даты, время, логические значения и формулы. Формулы опираются на содержимое других ячеек, поэтому корректный ввод исходных данных напрямую влияет на расчёт.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формат влияет на отображение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ячейки задаёт внешний вид: числовой, процентный, денежный, дата, время, текстовый и пользовательский. Один и тот же результат может выглядеть по-разному, например 0,25 как 25% или как 0,25, и это важно для точной интерпретации.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данных и форматирование ячеек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чаще всего начинают с расчётов, затем добавляют диаграммы и простую фильтрацию, чтобы быстрее увидеть нужный срез.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усложнения задач растёт ценность сортировки, сводных таблиц и сравнений: результат становится не набором чисел, а обоснованным выводом.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сценариев для Microsoft Excel, Google Sheets и LibreOffice Calc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обработки данных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начинается со знака равно и может включать числа, адреса ячеек, арифметические операции, скобки и функции. Например: =A1+B1 или =C2*D2.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ссылок на ячейки снимает необходимость вручную переписывать вычисления: при изменении исходных значений формула пересчитывает результат автоматически. Это делает работу устойчивой и быстрее.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подсчёта суммы, разности, произведения и процентов формулы применяются как «модель» расчёта. В результате итоговая строка отражает изменения во всех связанных данных.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скобки помогают задать порядок действий, например в выражениях вида =(E5-F5)/F5. Так меньше риск ошибок при чтении и редактировании формулы.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как основа автоматических вычислений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846" y="1527000"/>
            <a:ext cx="4102108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Справка Microsoft Excel, Google Sheets и LibreOffice Calc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функции и их назначение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простых функций и логики помогает быстро считать показатели и проверять условия в учебных и повседневных задачах.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решают разные задачи: от простых сумм до условных подсчётов. Их применение позволяет получать готовые показатели без ручных пересчётов.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данных в таблице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для числовых, текстовых и дат в электронных таблицах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Ссылки: относительные, абсолютные и смешанные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ссылка меняется при копировании формулы. Например, A1 может стать B1 или C1 в зависимости от того, на сколько ячейка смещена. Это удобно для повторяющихся расчётов по строкам и столбцам.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ссылка фиксируется знаком $. Запись вида $A$1 сохраняет адрес неизменным при копировании формулы. Такие ссылки нужны, когда опорное значение должно оставаться тем же во всех вычислениях.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ссылка фиксирует только столбец или только строку: например, $A1 или A$1. Это помогает строить формулы, где меняется только одна координата, например при расчёте таблиц умножения и процентов.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располагает данные по возрастанию, убыванию или по нескольким ключам одновременно, например сначала по классу, затем по фамилии. Так удобно находить нужные группы и проверять порядок записей.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скрывает лишние записи по условиям: значение, текст, дата, цвет или диапазон чисел. Эти инструменты особенно полезны при работе со списками учеников, оценками, товарами, результатами опросов и посещаемостью.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фильтрация как способы упорядочивания информации
</a:t>
            </a:r>
            <a:endParaRPr lang="en-US" sz="23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диаграммы спрашивайте себя: что именно нужно увидеть — структуру, сравнение, динамику или взаимосвязь? Тогда график становится объяснением таблицы, а не её копией.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диаграмма подобрана под задачу, данные читаются быстрее: заметны доли, различия, тренды или закономерности связи. Подписи, легенда и масштаб делают выводы проверяемыми.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практики; без внешних измерений.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данных: какие диаграммы выбирать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используйте подсветку наибольших и наименьших значений, а также повторов. Так проще обнаружить ошибки ввода, аномальные результаты, превышение нормы и неравномерное распределение по группам.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проверять, что условные правила опираются на реальные поля и единый формат данных. Тогда выделение становится инструментом анализа, а не декоративным оформлением, отвлекающим от причин отклонений.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правила выделения: цветовые шкалы для диапазонов, значки для категорий, гистограммы прямо в ячейках. Это ускоряет первичный обзор больших таблиц и помогает заметить выбросы и пропуски.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форматирование и поиск закономерностей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113949"/>
            <a:ext cx="5955300" cy="26360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основе логики работы встроенных инструментов Excel/Sheets/Calc.
</a:t>
            </a:r>
            <a:endParaRPr lang="en-US" sz="1196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инструментов анализа в электронных таблицах
</a:t>
            </a:r>
            <a:endParaRPr lang="en-US" sz="2806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решают разные части одной задачи: от подготовки списка до обобщения больших массивов. Выбор зависит от того, что нужно получить — первичную обработку, вычисление, визуальную тенденцию или итоговый отчёт.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достигается комбинаторным подходом: сначала отбор и упорядочивание, затем вычисления, далее визуализация и финальное обобщение сводной таблицей.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данных в таблице: меньше ошибок — точнее выводы
</a:t>
            </a:r>
            <a:endParaRPr lang="en-US" sz="2753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значений для дат, оценок, процентов и кодов при вводе в ячейки.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481" y="243697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таблицы для быстрого обобщения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собирает записи в группы по выбранным полям и автоматически пересчитывает итоги. Это особенно удобно, когда данных много, а вручную суммировать каждую категорию долго и рискованно.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категориям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позволяют быстро перейти от общего обзора к конкретной подгруппе, например к одному предмету или одному классу. Это помогает проверять гипотезы и находить «что изменилось» в данных.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срезы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можете получать суммы, количества, средние значения и доли без построения сложных формул. Результат обновляется при изменении структуры и фильтров, поэтому отчёт остаётся актуальным на уроке или в проекте.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вычисления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преобразует большой список в читаемую сводку: строки, столбцы и значения работают как структура отчёта. Такой формат удобен для выводов, презентаций и сравнения разных периодов.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отчёт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на практике: измените одно исходное значение — и обновятся связанные формулы, а затем перестроятся диаграммы. Так таблица работает как единая система расчётов.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уменьшает труд ручного пересчёта и повышает надёжность анализа. Вывод, показанный на диаграмме, опирается на конкретные формулы и прозрачные зависимости.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Встроенный механизм пересчёта в Excel, Google Sheets и LibreOffice Calc; без внешних данных.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данными, формулами и результатом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вводите оценки в таблицу, а формулы сразу считают средний балл и доли по уровням (например, отличники и «хорошо»). Диаграмма показывает, как меняется распределение при добавлении новых данных. Учащиеся видят связь между вводом и выводом.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балл класса как «живой» отчёт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исходной таблице фиксируются траты: дата, категория, сумма. Функции помогают суммировать расходы за период, а диаграммы — сравнивать структуру по категориям. Когда планируем бюджет, легко изменить даты или добавить строку и сразу увидеть новый результат.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расходов семьи с категориями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тренировок удобно хранить по датам: дистанция, время, попытки. После расчётов таблица автоматически строит график динамики и помогает сравнить показатели до и после изменений режима. Остаётся только интерпретировать факты, опираясь на визуализацию.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статистика и динамика результатов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обработки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смешение текста и чисел в одном столбце: число, записанное как строка, не участвует в вычислениях корректно. В итоге суммы, средние и графики «падают» без явных предупреждений.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ссылки в формулах или копирование без понимания относительных адресов приводят к неверным итогам. Особенно опасно, когда меняются ряды и столбцы, а формула продолжает ссылаться не туда, куда вы ожидали.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абсолютной фиксации ($...) нарушает расчёт процентов, налогов и коэффициентов, которые должны оставаться одинаковыми. При протягивании формулы значения «уезжают», и сравнение категорий становится некорректным.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про пустые строки и одинаковые значения с разным форматированием. Это искажает диапазоны в функциях и визуализацию на диаграммах, а затем усложняет анализ, потому что причина расхождений скрыта.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таблицами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таблица экономит время не только в вычислениях: она облегчает подготовку отчётов, потому что данные, расчёты и визуализация связаны в одном документе.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исходные данные меняются, результат обновляется сразу и сохраняет логическую согласованность. Это повышает надёжность выводов и делает работу с информацией более проверяемой.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критериям учебного применения; условные значения без внешней статистики.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электронных таблиц в учебной и реальной практике
</a:t>
            </a:r>
            <a:endParaRPr lang="en-US" sz="30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таблицы превращают разрозненные данные в систему: ввод, проверка, вычисления, обобщение и визуализация работают вместе. Осваивая формулы, фильтры, диаграммы и сводные таблицы, ученик развивает цифровую грамотность и учится делать обоснованные выводы на основе фактов.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электронные таблицы как инструмент анализа и принятия решений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2026-05-12T17:06:02Z</dcterms:created>
  <dcterms:modified xsi:type="dcterms:W3CDTF">2026-05-12T17:06:02Z</dcterms:modified>
</cp:coreProperties>
</file>