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представление о тканях в живых организмах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— группы клеток с общими функциями, формирующие живые организмы.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изучения тканей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«ткань» впервые использовали в XVII веке благодаря Мальпиги и Грю. С изобретением микроскопа наука гистология изучает строение клеток и их объединений в ткани, раскрывая процессы жизни организмов.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ткани и её основные характеристики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— это совокупность клеток, схожих по строению и происхождению, выполняющих определённые задачи в организме.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 ткани связаны специальным межклеточным веществом, обеспечивающим их единство и взаимодействие.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служат основой для создания органов и систем, обеспечивая их структуру и функции.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тканями растений и животных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ткани делятся на образовательные, покровные, проводящие, основные и механические, каждая выполняет индивидуальные функции.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ткани классифицируют как эпителиальные, соединительные, мышечные и нервные, обеспечивая движение и реакцию.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ткани поддерживают рост и транспорт веществ, животные — обеспечивают защиту, движение и координацию.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обусловлены разным образом жизни: растения неподвижны, животные — активны, что влияет на функции тканей.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функциональные аналогии и различия между тканями растений и животных.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диаграмма типов тканей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обеих групп выполняют ключевые жизненные задачи, но различаются по структурам и специализации.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ткань растений: строение и функции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Верхушечные меристемы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концах корней и побегов находятся верхушечные меристемы. Эти зоны активно делящихся мелких клеток обеспечивают рост растений в длину.
</a:t>
            </a:r>
            <a:endParaRPr lang="en-US" sz="1023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меристемы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меристемы расположены вдоль стеблей и корней, отвечая за утолщение органов и формирование новых тканей, таких как камбий.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деление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образовательной ткани постоянно делятся, обновляя клетки и обеспечивая формирование всех остальных типов тканей.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растений и их функции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защищают растение от потери влаги, механических повреждений и воздействия микроорганизмов.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молодых растений эпидермис состоит из живых клеток, а у взрослых нарастает мёртвая пробка, выполняющая защитную роль.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покровных тканях располагаются устьица — отверстия для газообмена и испарения воды.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 растений: ксилема и флоэма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состоит из специализированных сосудов и трахеид, которые транспортируют воду с растворёнными минералами от корней к листьям.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включает ситовидные трубки и клетки-спутники, обеспечивая транспорт органических веществ, преимущественно сахаров, от листьев по всему растению.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162281"/>
            <a:ext cx="4418400" cy="182583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Представлена сравнительная характеристика основных тканей растений по функциям, структуре и расположению.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характеристики основных тканей растений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тканей обеспечивает растениям устойчивость и адаптацию к различным условиям среды.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ткань растений: паренхима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Паренхима состоит из крупных клеток с тонкими оболочками, которые легко обмениваются веществами с окружающей средой.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функция паренхимы — фотосинтез и запасание питательных веществ, что делает её важной для роста и развития растений.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формирует мякоть листьев, плодов и клубней, обеспечивая растения полезными веществами и гибкостью.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ткани растений: склеренхима и колленхима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Склеренхима состоит из клеток с толстыми одревесневшими оболочками, которые не делятся, формируя прочные волокна для укрепления покровных тканей растения. Она обеспечивает жёсткость и твёрдость стебля и листьев.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Колленхима состоит из живых клеток с утолщёнными углами стенок, что придаёт ткани гибкость. Она находится в молодых частях растения, таких как черешки листьев и молодые побеги, помогая растению сохранять форму при движении.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73525"/>
            <a:ext cx="4804800" cy="8399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2306715"/>
            <a:ext cx="4804800" cy="8399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0" y="3143637"/>
            <a:ext cx="4804800" cy="8399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1900" y="3978450"/>
            <a:ext cx="4804800" cy="8399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тканей животных: классификация и примеры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1596333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— защитник и строитель оболочек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Покрывает наружную поверхность тела и внутренние полости, создавая защитный слой. Участвует в обмене веществ, образует слизистые и железы, которые регулируют взаимодействие организма с внешней средой.
</a:t>
            </a:r>
            <a:endParaRPr lang="en-US" sz="691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2429478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— каркас и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различные по функциям виды: кости поддерживают форму, хрящи обеспечивают упругость, кровь переносит вещества, а жировая ткань запасает энергию и защищает органы.
</a:t>
            </a:r>
            <a:endParaRPr lang="en-US" sz="706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3266400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— двигатель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сокращения и движение всего тела. Включает гладкую ткань внутренних органов, поперечно-полосатую скелетных мышц и сердечную, задающую ритм сердца.
</a:t>
            </a:r>
            <a:endParaRPr lang="en-US" sz="796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4101213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— главный регулятор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сигналы и координирует работу всех органов. Нейроны обрабатывают информацию, а поддерживающая нейроглия заботится о защите и питании.
</a:t>
            </a:r>
            <a:endParaRPr lang="en-US" sz="795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ткань: строение и роль в организме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эпителия плотно прилегают друг к другу, образуя непрерывный защитный слой на поверхности тела и внутренних органах, создавая барьер от внешних воздействий.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отвечает за выделение веществ, образуя железы, которые производят гормоны и ферменты для жизнедеятельности организма.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участвует в процессе всасывания питательных веществ, например, в кишечнике, обеспечивая необходимый обмен между организмом и пищей.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 слизистые оболочки, которые защищают внутренние поверхности и участвуют в регуляции водного баланса и иммунной защиты.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ткань: разнообразие и функции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состоит из клеток и большого количества межклеточного вещества, обеспечивая прочность и форму органам благодаря костям, хрящам и волокнистым структурам.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также выполняет функции хранения энергии в жировой ткани, а кровь и лимфа транспортируют питательные вещества и участвуют в защите организма от инфекций.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ткань: виды, строение и значение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мышечная ткань образует стенки внутренних органов и сосудов, обеспечивая их непроизвольные движения и перистальтику кишечника.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Поперечно-полосатая мышечная ткань контролирует произвольные движения тела и состоит из длинных многоядерных клеток с актинами и миозинами.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мышечная ткань находится только в сердце, обладает уникальной способностью к непрерывным ритмическим сокращениям, обеспечивая кровообращение.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ткань: строение и функции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— специализированные клетки, способные быстро передавать электрические импульсы по всему организму для координации действий.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Нейроглия выполняет вспомогательные функции: обеспечивает питание нейронов, поддерживает их структуру и удаляет отходы жизнедеятельности.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реакции организма на внешние раздражители, позволяет контролировать движения и поддерживать внутренний гомеостаз.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формирует центральную нервную систему — головной и спинной мозг — и периферические нервы для передачи сигналов.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тканей в мышце руки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и функции тканей, обеспечивающие работу мышцы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мышечной и покровной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отвечает за все движения тела, а кожный покров защищает внутренние органы от жары, холода и инфекций, создавая барьер с окружающей средой.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тканей в организме человека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крови и нервной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кислород и питательные вещества ко всем клеткам, а нервная ткань обеспечивает реакцию на внешние стимулы и координацию всех процессов организма.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тканей зависит от их типа и возраста человека. Кожа и печень восстанавливаются быстрее благодаря активному делению клеток.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регенерация тканей у человека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с низкой скоростью восстановления, такие как нервная и сердечная, нуждаются в особой защите, чтобы предотвратить повреждения.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Образовательное пособие по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тканей для здоровья и науки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структуры и функций тканей помогает выявлять причины болезней, лечить повреждения и поддерживать здоровье организма, что важно в медицине и биологии.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2026-05-08T16:18:45Z</dcterms:created>
  <dcterms:modified xsi:type="dcterms:W3CDTF">2026-05-08T16:18:45Z</dcterms:modified>
</cp:coreProperties>
</file>