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— поэт природы и тонких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Афанасьевич Фет писал о природе, любви и мгновениях, наполненных музыкой слов.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жил Фет и чем была особенная его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жил в 1820–1892 годах. В России шли реформы, развивались наука, культура и образование. Литература становилась частью жизни общества: стихи читали дома, в школе и на литературных вечерах.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поэта и его фамилия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родился в Орловской губернии в 1820 году. Отец, дворянин Афанасий Шеншин, по юридической ошибке оформил для сына несоответствующую фамилию.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истории Фет долго носил фамилию Фет, а не ту, которая принадлежала роду Шеншиных. В детстве и юности вопрос фамилии стал для него и важным, и болезненным.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тема поиска своего места в жизни перешла и в характер поэта, и в его взгляд на мир. Он особенно чутко реагировал на перемены и старался понять чувства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от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первая школа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Фета прошло в усадьбе — среди полей, садов и лесов. Природа для него была не просто фоном, а источником первых сильных впечатлений. Он учился всматриваться в детали.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запоминались с ранних лет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звучат лес, небо, ветер, птицы, вечер и весеннее пробуждение. Такие образы похожи на детские наблюдения: мир меняется, и эти изменения хочется замечать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573" y="1835776"/>
            <a:ext cx="359821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жизни А. А. Фета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помогает увидеть, как менялись публикации, известность, занятия и судьба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публикации привели к постепенному росту признания, а позднее усадебная жизнь поддерживала спокойный творческий ритм до конца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Обобщено по биографической справке в школьных учебных материалах (точные формулировки могут различаться).
</a:t>
            </a:r>
            <a:endParaRPr lang="en-US" sz="9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Фет стал известным поэтом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Фета увидели свет в 1840-х годах. Их заметили читатели и литераторы: в них чувствовалась особая музыкальность и мягкость, а настроение передавалось без лишних объяснений.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чаще писал небольшие лирические произведения. В таких стихах важнее не сюжет, а внутреннее ощущение: как меняется взгляд, дыхание, тишина вокруг. Благодаря этому текст звучал очень естественно.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Тон, выбранный Фетом, быстро стал узнаваемым. Его манера помогла поэту закрепиться в русской литературе как автору, который умеет сделать одно мгновение выразительным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Фета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звучит личное чувство, Фет часто связывает его с окружающим миром — так природа помогает «слышать»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природные картины и личные переживания: общественные темы занимают в его лирике место гораздо реже.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по школьным материалам и анализу лирики Фета.
</a:t>
            </a:r>
            <a:endParaRPr lang="en-US" sz="9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Фета природа кажется живой и изменчивой. Он говорит о весне, ночи, заре, дожде, звёздах, листьях и ветре. Эти детали создают ощущение движения времени.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Фета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короткого наблюдения, чтобы возникла целая картина: свет на траве, тихий сад или свежий воздух после дождя. Читатель будто сам становится рядом с лирическим героем.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Фета работает как «настроение». Она не просто описывается — она помогает передать то, что трудно выразить прямыми словами: спокойствие, ожидание, нежность.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важна точность. Фет выбирает слова так, чтобы они соответствовали мельчайшим изменениям света и звука: шороху, тишине, коротким вспышкам красоты.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ощущается кожей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Фета ритм часто течёт плавно, как будто ведёт за собой внимание. Повторы звуков создают ощущение внутренней мелодии. Поэтому текст легко читать вслух: он будто «поёт» сам собой.
</a:t>
            </a:r>
            <a:endParaRPr lang="en-US" sz="102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превращаются в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превратить звуковое впечатление в художественный образ. Шорох, тишина, движение воздуха — всё это звучит в строках. Именно такие детали потом особенно хорошо «ложились» на музыкальные переложения.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композиторы обращались к его текстам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Фета стали романсами, потому что в стихах уже есть музыкальная логика: интонация, паузы, переливы. К его поэтическим словам обращались композиторы П. И. Чайковский, Н. А. Римский-Корсаков и С. В. Рахманинов.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поэзии Фета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Фета часто строятся на том, что нельзя пересказать как историю. Он передаёт чувство через взгляд и паузу, как будто читатель слышит замолчавшее сердце.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поэта встречаются радость встречи и нежность, но рядом может быть тревога. Воспоминание звучит тихо: словно слова произносятся вполголоса, осторожно.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души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 Фета меняется быстро, но остаётся ясным. Он подмечает мельчайшие реакции — волнение, напряжение, спокойное облегчение. Каждая строка помогает «почувствовать» перелом.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Тонкое, а не длинное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Фета важно не длительное повествование, а самый тонкий момент. Малый объём стихотворения не мешает силе переживания: маленькое звучит убедительно и живо.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Фета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 у Фета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впечатления к точной детали, затем — смена настроения и финальный образ или звук; сюжет часто почти отсутствует, но переживание остаётся сильным.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«Шёпот, робкое дыханье…» читается как маленькая сцена: в нескольких строках возникает тишина, движение чувств и свет вечернего настроения. Поэтому его любят и на уроках, и дома.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«Весенний дождь» показывает, как одно явление превращается в целое настроение. Поэт замечает оттенки погоды и воздуха, и из этих деталей складывается ощущение обновления и мягкого ожидания.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пришёл к тебе с приветом» особенно ценят за ясный ход чувства: радость встречи переплетается с картинами природы, как будто мысли звучат вместе со строками. Короткость делает стих живым.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заре ты её не буди» — пример нежной интонации и тонкого психологизма. Лирический голос просит не разрушать хрупкую красоту момента — и потому стих звучит бережно и цельно.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стихотворения поэта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использует Фет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у Фета не просто украшает: с помощью повторяющихся звуков он передаёт шорохи, тишину и движение, делая чтение почти «слышным».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ярким образам и мелодичности достигается комбинацией выразительных приёмов: эпитеты и олицетворения оживляют мир, звукопись связывает чувство и ритм.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по поэзии А. А. Фета (без привязки к точным подсчётам в конкретном тексте).
</a:t>
            </a:r>
            <a:endParaRPr lang="en-US" sz="8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прежде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стремился говорить о красоте, чувствах и гармонии. Он считал, что стихотворение теряет смысл, если становится только поводом для разговоров о политике и спорах.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мгновения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внимания — точность поэтического впечатления. Фет хотел сохранить в речи то, что человек чувствует в данный миг: нежность, тишину, свет, внутреннюю радость.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чувства 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«чистого искусства» проявлялась в строении текста: настроение развивается как музыка, а образы складываются так, чтобы читатель пережил момент вместе с автором.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идея чистой поэзии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другие русские поэты XIX 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именно выделяет Фета на фоне крупнейших авторов XIX века: он сильнее всех держится за музыкальность, краткость и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меньше «сюжетных» тем и больше внутренней тишины и впечатления: его поэзия работает как мелодия, где главное — переживание и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литературным характеристикам авторов (обобщение школьного курса).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поздние годы Фет жил в усадьбе и занимался хозяйством, продолжая писать. Сельская тишина и смена времён года давали материал для наблюдений: поле, сад и небо становились образами лирики.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поздние стихотворения особенно тесно связаны с жизнью деревни: покой, неторопливое созерцание и ощущение естественного течения времени. Так природа звучит спокойнее, но точнее.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усадьбе и близость к сельскому миру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А. А. Фета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проста: первые публикации постепенно приводят к признанию, затем интерес закрепляется благодаря усадебной лирике и новым сборникам конца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устойчивый подъём внимания к Фету: поэзия находила всё больше читателей, а темы природы и чувства со временем звучали только сильнее.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по этапам публикаций и приёмов читателей (без точных статистических измерений).
</a:t>
            </a:r>
            <a:endParaRPr lang="en-US" sz="8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26" y="1867952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751" y="1867952"/>
            <a:ext cx="509053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помогает понять, что стихотворение может звучать. Ритм, плавность строк и звукопись делают чтение выразительным и помогают чувствовать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учатся замечать эпитеты, сравнения и повторяющиеся интонации. Текст превращается в «разговор с образом», где каждое слово работает на настроение.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картины весны, ночи, дождя школьники видят, как природа отражает переживания человека. Это учит читать художественный текст внимательно и эмоционально.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Фета изучают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Фета особенным поэтом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Фета отличают точность образов и музыкальность стиха: даже небольшое стихотворение строится так, что читатель ощущает движение настроения. Каждая деталь будто «попадает в тон» общему чувству.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становится его силой. Он способен передать и тишину, и свет, и волнение сердца всего несколькими строками, где пауза важна не меньше слов. Так рождается эффект живого момента.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Фетовские стихи запоминаются тем, что простые слова собираются в красивую картину мира. Поэт не перегружает текст: он направляет взгляд и слух, чтобы в голове остался ясный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поэт света, звука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оставил стихи о природе, любви и красоте мгновения. Его поэзия учит видеть тихие и простые детали жизни. В XIX веке он особенно ярко соединял чувство, музыку и красоту слова.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2026-05-13T00:43:33Z</dcterms:created>
  <dcterms:modified xsi:type="dcterms:W3CDTF">2026-05-13T00:43:33Z</dcterms:modified>
</cp:coreProperties>
</file>