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jpe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3625" y="2927235"/>
            <a:ext cx="8524500" cy="19979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850" y="722800"/>
            <a:ext cx="8346300" cy="13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Берестов. «Праздник мам»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398850" y="2084175"/>
            <a:ext cx="83463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стихотворение о маме, любви и семейном тепле.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117275" y="230831"/>
            <a:ext cx="47208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7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Берестов — поэт добрых детских строк
</a:t>
            </a:r>
            <a:endParaRPr lang="en-US" sz="1767" dirty="0"/>
          </a:p>
        </p:txBody>
      </p:sp>
      <p:sp>
        <p:nvSpPr>
          <p:cNvPr id="6" name="Text 1"/>
          <p:cNvSpPr txBox="1"/>
          <p:nvPr/>
        </p:nvSpPr>
        <p:spPr>
          <a:xfrm>
            <a:off x="525545" y="1359650"/>
            <a:ext cx="3947700" cy="3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Валентин Дмитриевич Берестов — советский поэт и писатель, который умел говорить с детьми просто и тепло. Его стихи легко понимать, а в них часто живут семья, дружба, природа и светлые чувства.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это стихотворение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рассказывает о празднике, посвящённом мамам, и передаёт радостное ожидание этого дня. В центре внимания не событие само по себе, а желание сделать маме приятно.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показывает, что самый дорогой подарок — это забота, внимание и добрые слова. Поэтому стихотворение звучит искренне и по-домашнему, без лишней торжественности.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легко понять младшим школьникам: в нём знакомая жизненная ситуация, тёплые чувства и ясная мысль о том, как важно порадовать близкого человека.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7838"/>
            <a:ext cx="4048200" cy="15773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6450" y="1231707"/>
            <a:ext cx="4061100" cy="15784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 в тёплых образах стихотворения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6047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Уют, который чувствуется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мама воспринимается как самый близкий и родной человек. Её образ связан с домашним теплом, доброй улыбкой и заботой, из которой складывается спокойный и счастливый день. Для иллюстрации подойдут цветы и праздничный стол.
</a:t>
            </a:r>
            <a:endParaRPr lang="en-US" sz="1483" dirty="0"/>
          </a:p>
        </p:txBody>
      </p:sp>
      <p:sp>
        <p:nvSpPr>
          <p:cNvPr id="9" name="Text 2"/>
          <p:cNvSpPr txBox="1"/>
          <p:nvPr/>
        </p:nvSpPr>
        <p:spPr>
          <a:xfrm>
            <a:off x="4763179" y="30410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детали, которые говорят о любви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образом мамы легко представить открытку, детский рисунок или небольшое поздравление. Такие детали помогают показать не роскошь, а искренность чувств. Они создают мягкую и ласковую атмосферу семейного праздника.
</a:t>
            </a:r>
            <a:endParaRPr lang="en-US" sz="1419" dirty="0"/>
          </a:p>
        </p:txBody>
      </p:sp>
      <p:sp>
        <p:nvSpPr>
          <p:cNvPr id="10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73513" y="1317313"/>
            <a:ext cx="874200" cy="874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92138" y="1398013"/>
            <a:ext cx="891000" cy="7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17575" y="1317313"/>
            <a:ext cx="874200" cy="874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праздник мам важен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напоминает, что маму нужно любить не только на словах. Внимание, забота и тёплые поступки говорят о чувствах гораздо убедительнее любого громкого поздравления.
</a:t>
            </a:r>
            <a:endParaRPr lang="en-US" sz="1389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ctr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ребёнка это весёлый и светлый день, когда хочется улыбаться, готовить сюрприз и делиться хорошим настроением. Такой праздник делает дом особенно тёплым.
</a:t>
            </a:r>
            <a:endParaRPr lang="en-US" sz="1513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Первоклассники хорошо понимают, что маме приятно, когда ей помогают, обнимают её и говорят добрые слова. В стихотворении именно забота становится главным знаком внимания.
</a:t>
            </a:r>
            <a:endParaRPr lang="en-US" sz="1389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54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от души
</a:t>
            </a:r>
            <a:pPr algn="ctr" indent="0" marL="0">
              <a:lnSpc>
                <a:spcPct val="100000"/>
              </a:lnSpc>
              <a:buNone/>
            </a:pPr>
            <a:r>
              <a:rPr lang="en-US" sz="145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ценное в этом празднике — не цена подарка, а старание ребёнка. Открытка, рисунок или выученное поздравление особенно дороги, потому что сделаны с любовью.
</a:t>
            </a:r>
            <a:endParaRPr lang="en-US" sz="1454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69800" y="1125900"/>
            <a:ext cx="31272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классу подходит такой простой и ясный текст.
</a:t>
            </a:r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урока литературного чтения для 1 класса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4973400" y="1125900"/>
            <a:ext cx="2800800" cy="289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написано так, чтобы его было легко читать, слушать и запоминать на уроке.
</a:t>
            </a:r>
            <a:endParaRPr lang="en-US" sz="1800" dirty="0"/>
          </a:p>
        </p:txBody>
      </p:sp>
      <p:sp>
        <p:nvSpPr>
          <p:cNvPr id="5" name="Text 2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325" y="1228429"/>
            <a:ext cx="2663400" cy="15761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7500" y="1228429"/>
            <a:ext cx="2663400" cy="15761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45675" y="1228429"/>
            <a:ext cx="2663400" cy="157619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Весеннее настроение
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495413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мам часто представляется как ясный весенний день, полный света и ожидания. В таком настроении особенно хорошо чувствуется радость, потому что всё вокруг словно становится мягче и добрее.
</a:t>
            </a:r>
            <a:endParaRPr lang="en-US" sz="1207" dirty="0"/>
          </a:p>
        </p:txBody>
      </p:sp>
      <p:sp>
        <p:nvSpPr>
          <p:cNvPr id="14" name="Text 2"/>
          <p:cNvSpPr txBox="1"/>
          <p:nvPr/>
        </p:nvSpPr>
        <p:spPr>
          <a:xfrm>
            <a:off x="495333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Светлый день для поздравления
</a:t>
            </a:r>
            <a:endParaRPr lang="en-US" sz="1298" dirty="0"/>
          </a:p>
        </p:txBody>
      </p:sp>
      <p:sp>
        <p:nvSpPr>
          <p:cNvPr id="15" name="Text 3"/>
          <p:cNvSpPr txBox="1"/>
          <p:nvPr/>
        </p:nvSpPr>
        <p:spPr>
          <a:xfrm>
            <a:off x="3303526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8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стихотворению легко подбираются мимоза, тюльпаны, яркие ленты и открытки. Эти детали создают ощущение свежести и праздника, который приходит вместе с весной и приносит хорошее настроение в дом.
</a:t>
            </a:r>
            <a:endParaRPr lang="en-US" sz="1178" dirty="0"/>
          </a:p>
        </p:txBody>
      </p:sp>
      <p:sp>
        <p:nvSpPr>
          <p:cNvPr id="16" name="Text 4"/>
          <p:cNvSpPr txBox="1"/>
          <p:nvPr/>
        </p:nvSpPr>
        <p:spPr>
          <a:xfrm>
            <a:off x="3303446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цветы и тёплые краски
</a:t>
            </a:r>
            <a:endParaRPr lang="en-US" sz="1366" dirty="0"/>
          </a:p>
        </p:txBody>
      </p:sp>
      <p:sp>
        <p:nvSpPr>
          <p:cNvPr id="17" name="Text 5"/>
          <p:cNvSpPr txBox="1"/>
          <p:nvPr/>
        </p:nvSpPr>
        <p:spPr>
          <a:xfrm>
            <a:off x="6111651" y="3461224"/>
            <a:ext cx="25305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образ помогает передать ожидание добрых событий и приятных слов. В стихотворении это чувство звучит особенно мягко: праздник ещё впереди, но радость уже живёт в сердце ребёнка.
</a:t>
            </a:r>
            <a:endParaRPr lang="en-US" sz="1223" dirty="0"/>
          </a:p>
        </p:txBody>
      </p:sp>
      <p:sp>
        <p:nvSpPr>
          <p:cNvPr id="18" name="Text 6"/>
          <p:cNvSpPr txBox="1"/>
          <p:nvPr/>
        </p:nvSpPr>
        <p:spPr>
          <a:xfrm>
            <a:off x="6111571" y="2995401"/>
            <a:ext cx="25305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2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Предчувствие чего-то хорошего
</a:t>
            </a:r>
            <a:endParaRPr lang="en-US" sz="1342" dirty="0"/>
          </a:p>
        </p:txBody>
      </p:sp>
      <p:sp>
        <p:nvSpPr>
          <p:cNvPr id="19" name="Text 7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чувства в стихотворении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22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в стихотворении выражена просто и без громких слов. Она чувствуется в самом желании поздравить маму и сделать для неё что-то хорошее.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760354" y="132673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проявляется в отношении к маминому труду и заботе. Ребёнок как будто говорит: «Я замечаю, как много ты делаешь для меня».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060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Нежность создаёт мягкое, ласковое настроение текста. Благодаря ей стихотворение звучит по-домашнему, словно тихий разговор с самым дорогим человеком.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63191" y="3027385"/>
            <a:ext cx="3855000" cy="13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делает праздник живым и светлым. В стихотворении она не шумная, а тёплая, поэтому после чтения хочется улыбнуться и тоже кого-то порадовать.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ребёнок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0700" y="1366979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с нетерпением ждёт праздник и думает о маме. Его внимание сосредоточено на том, как сделать этот день добрым и запоминающимся для близкого человека.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3281825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готовит поздравление, выбирает подарок или просто собирается сказать тёплые слова. Такой поступок показывает, что забота может быть совсем простой, но очень важной.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6072950" y="1362543"/>
            <a:ext cx="2560500" cy="321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понятен первоклассникам, потому что каждому ребёнку знакомо желание порадовать маму. В нём есть искренность, участие и хороший пример доброго дела.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своими руками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525550" y="1331800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стихотворению особенно подходят открытка, рисунок или бумажный цветок. Даже самый простой подарок становится дорогим, если ребёнок делает его аккуратно и с любовью.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525600" y="3143668"/>
            <a:ext cx="3947700" cy="14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9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добавить выученное поздравление или небольшую аппликацию. Такой сюрприз не требует больших затрат, зато показывает внимание, старание и желание порадовать маму от всей души.
</a:t>
            </a:r>
            <a:endParaRPr lang="en-US" sz="1691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34700" y="604356"/>
            <a:ext cx="1813800" cy="39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недлинное, поэтому первокласснику не нужно долго держать в памяти много строк. Короткий объём помогает быстрее понять смысл и уверенно читать текст вслух.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4911847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в стихотворении ровный и спокойный, а слова знакомы детям 6–7 лет. Из-за этого строки легко произносить, повторять и запоминать без лишнего напряжения.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888976" y="599725"/>
            <a:ext cx="1813800" cy="39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почти нет сложных образов и трудных выражений. Поэтому его удобно обсуждать на уроке: ребёнок легко отвечает на вопросы и находит главную мысль.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74550" y="1361424"/>
            <a:ext cx="2382600" cy="24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учить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3581" y="1376750"/>
            <a:ext cx="573038" cy="65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2475" y="1376750"/>
            <a:ext cx="654900" cy="65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82300" y="1376750"/>
            <a:ext cx="654900" cy="654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79950" y="1376750"/>
            <a:ext cx="654900" cy="654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особенно важны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9800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Мама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«мама» сразу задаёт главный смысл стихотворения. Оно связано с самым близким человеком, которому хочется сказать спасибо, обнять его и сделать приятный сюрприз.
</a:t>
            </a:r>
            <a:endParaRPr lang="en-US" sz="1459" dirty="0"/>
          </a:p>
        </p:txBody>
      </p:sp>
      <p:sp>
        <p:nvSpPr>
          <p:cNvPr id="13" name="Text 2"/>
          <p:cNvSpPr txBox="1"/>
          <p:nvPr/>
        </p:nvSpPr>
        <p:spPr>
          <a:xfrm>
            <a:off x="2653684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56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
</a:t>
            </a:r>
            <a:pPr algn="l" indent="0" marL="0">
              <a:lnSpc>
                <a:spcPct val="100000"/>
              </a:lnSpc>
              <a:buNone/>
            </a:pPr>
            <a:r>
              <a:rPr lang="en-US" sz="1656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Подарок в тексте — это не только вещь, но и знак внимания. Он показывает, что ребёнок думает о маме и старается порадовать её от души.
</a:t>
            </a:r>
            <a:endParaRPr lang="en-US" sz="1656" dirty="0"/>
          </a:p>
        </p:txBody>
      </p:sp>
      <p:sp>
        <p:nvSpPr>
          <p:cNvPr id="14" name="Text 3"/>
          <p:cNvSpPr txBox="1"/>
          <p:nvPr/>
        </p:nvSpPr>
        <p:spPr>
          <a:xfrm>
            <a:off x="4785678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
</a:t>
            </a:r>
            <a:pPr algn="l" indent="0" marL="0">
              <a:lnSpc>
                <a:spcPct val="100000"/>
              </a:lnSpc>
              <a:buNone/>
            </a:pPr>
            <a:r>
              <a:rPr lang="en-US" sz="154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«любовь» помогает понять, почему праздник становится таким тёплым. Именно это чувство делает поздравление искренним, а обычный день — особенным.
</a:t>
            </a:r>
            <a:endParaRPr lang="en-US" sz="1540" dirty="0"/>
          </a:p>
        </p:txBody>
      </p:sp>
      <p:sp>
        <p:nvSpPr>
          <p:cNvPr id="15" name="Text 4"/>
          <p:cNvSpPr txBox="1"/>
          <p:nvPr/>
        </p:nvSpPr>
        <p:spPr>
          <a:xfrm>
            <a:off x="6886742" y="2212700"/>
            <a:ext cx="1733400" cy="22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3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473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Благодарность в стихотворении звучит тихо, но очень важно. Она показывает уважение к маминому труду и напоминает, что добрые слова ценнее громких слов.
</a:t>
            </a:r>
            <a:endParaRPr lang="en-US" sz="1473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уют в стихах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легко представить тихий и аккуратный дом, где всё готово к празднику. Цветы, открытка и улыбки создают ощущение тепла и спокойной радости.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особенно понятен детям, потому что он близок к их жизни. Праздник здесь не шумный, а домашний: в нём важны забота, ласка и добрые слова.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332" y="545200"/>
            <a:ext cx="8101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стихотворение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232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помогает заметить, сколько мамы делают каждый день. Ребёнок учится видеть её труд и понимать, что забота бывает тихой, но очень важной.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2623500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 о вежливых словах. Сказать «спасибо», «поздравляю» или просто обнять маму — это маленький, но очень ценный поступок.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23768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радовать близких можно не только в праздник. Доброе внимание, помощь и ласка нужны маме каждый день, а не по расписанию.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824041" y="1330550"/>
            <a:ext cx="18003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Берестов учит относиться к семье с уважением и нежностью. Именно из таких простых поступков складывается дружный и тёплый дом.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героя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265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праздника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заранее чувствует, что день будет особенным. Он ждёт его с интересом и уже думает, как порадовать маму.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668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радость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праздник приближается, настроение становится светлым и добрым. В герое нет суеты, только искренняя нежность и приятное волнение.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566900" y="2503900"/>
            <a:ext cx="21813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Счастливый момент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день поздравления герой ощущает тихое счастье. Ему важно не удивить, а подарить маме тепло, внимание и радостные слова.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1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стихотворение
</a:t>
            </a:r>
            <a:endParaRPr lang="en-US" sz="2391" dirty="0"/>
          </a:p>
        </p:txBody>
      </p:sp>
      <p:sp>
        <p:nvSpPr>
          <p:cNvPr id="9" name="Text 1"/>
          <p:cNvSpPr txBox="1"/>
          <p:nvPr/>
        </p:nvSpPr>
        <p:spPr>
          <a:xfrm>
            <a:off x="529175" y="1723947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лучше читать спокойно и ласково. Мягкий голос помогает передать нежность, а короткие строки звучат особенно тепло и по-домашнему. Так текст сразу становится ближе к слушателю.
</a:t>
            </a:r>
            <a:endParaRPr lang="en-US" sz="1541" dirty="0"/>
          </a:p>
        </p:txBody>
      </p:sp>
      <p:sp>
        <p:nvSpPr>
          <p:cNvPr id="10" name="Text 2"/>
          <p:cNvSpPr txBox="1"/>
          <p:nvPr/>
        </p:nvSpPr>
        <p:spPr>
          <a:xfrm>
            <a:off x="529050" y="1258123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Мягкие интонации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529225" y="3527346"/>
            <a:ext cx="3938700" cy="10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паузы после важных слов делают чтение выразительным. Они помогают почувствовать радость праздника и показать, что главное в стихотворении — сердечность, а не громкость.
</a:t>
            </a:r>
            <a:endParaRPr lang="en-US" sz="1514" dirty="0"/>
          </a:p>
        </p:txBody>
      </p:sp>
      <p:sp>
        <p:nvSpPr>
          <p:cNvPr id="12" name="Text 4"/>
          <p:cNvSpPr txBox="1"/>
          <p:nvPr/>
        </p:nvSpPr>
        <p:spPr>
          <a:xfrm>
            <a:off x="529100" y="3061522"/>
            <a:ext cx="3938700" cy="3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и добрый тон
</a:t>
            </a:r>
            <a:endParaRPr lang="en-US" sz="1800" dirty="0"/>
          </a:p>
        </p:txBody>
      </p:sp>
      <p:sp>
        <p:nvSpPr>
          <p:cNvPr id="13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5555" y="545200"/>
            <a:ext cx="80436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 и праздничный день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1055230" y="1252975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Берестов показывает, что особенным день делает не внешний блеск, а присутствие мамы. Рядом с любимым человеком даже самый простой день становится радостным и запоминающимся.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1055420" y="245121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стихотворении создают внимание, тёплые слова и добрые поступки. Для этого не нужны сложные украшения — достаточно искренности и желания порадовать близкого.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1055325" y="3649448"/>
            <a:ext cx="75201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мысль особенно понятна младшим школьникам, потому что она связана с семейным опытом. Ребёнок легко узнаёт: хорошие чувства делают любой день светлее.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475" y="1317313"/>
            <a:ext cx="874200" cy="874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65113" y="1358413"/>
            <a:ext cx="891000" cy="79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00538" y="1317313"/>
            <a:ext cx="874200" cy="874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09175" y="1358413"/>
            <a:ext cx="891000" cy="79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3225" y="545200"/>
            <a:ext cx="80922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нравится детям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516875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Светлое настроение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много тепла и радости, поэтому его приятно читать. Оно не перегружает ребёнка, а оставляет ощущение доброго, солнечного праздника.
</a:t>
            </a:r>
            <a:endParaRPr lang="en-US" sz="1389" dirty="0"/>
          </a:p>
        </p:txBody>
      </p:sp>
      <p:sp>
        <p:nvSpPr>
          <p:cNvPr id="13" name="Text 2"/>
          <p:cNvSpPr txBox="1"/>
          <p:nvPr/>
        </p:nvSpPr>
        <p:spPr>
          <a:xfrm>
            <a:off x="2643988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семейная история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близок каждому ребёнку: есть мама, поздравление и желание порадовать. Такая история легко узнаётся и не требует сложных объяснений.
</a:t>
            </a:r>
            <a:endParaRPr lang="en-US" sz="1389" dirty="0"/>
          </a:p>
        </p:txBody>
      </p:sp>
      <p:sp>
        <p:nvSpPr>
          <p:cNvPr id="14" name="Text 3"/>
          <p:cNvSpPr txBox="1"/>
          <p:nvPr/>
        </p:nvSpPr>
        <p:spPr>
          <a:xfrm>
            <a:off x="4766013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15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эмоции
</a:t>
            </a:r>
            <a:pPr algn="ctr" indent="0" marL="0">
              <a:lnSpc>
                <a:spcPct val="100000"/>
              </a:lnSpc>
              <a:buNone/>
            </a:pPr>
            <a:r>
              <a:rPr lang="en-US" sz="1515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тяжёлых переживаний, зато есть нежность, благодарность и улыбка. Эти чувства дети понимают сразу, без долгих размышлений.
</a:t>
            </a:r>
            <a:endParaRPr lang="en-US" sz="1515" dirty="0"/>
          </a:p>
        </p:txBody>
      </p:sp>
      <p:sp>
        <p:nvSpPr>
          <p:cNvPr id="15" name="Text 4"/>
          <p:cNvSpPr txBox="1"/>
          <p:nvPr/>
        </p:nvSpPr>
        <p:spPr>
          <a:xfrm>
            <a:off x="6898037" y="2504800"/>
            <a:ext cx="1733400" cy="211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Лёгкость запоминания
</a:t>
            </a:r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строки, ясные слова и добрый ритм помогают быстро выучить стихотворение. Поэтому оно часто запоминается почти само, как хорошая песенка.
</a:t>
            </a:r>
            <a:endParaRPr lang="en-US" sz="1389" dirty="0"/>
          </a:p>
        </p:txBody>
      </p:sp>
      <p:sp>
        <p:nvSpPr>
          <p:cNvPr id="16" name="Text 5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78192" y="421600"/>
            <a:ext cx="3786515" cy="429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25545" y="545200"/>
            <a:ext cx="39477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5" b="1" dirty="0">
                <a:solidFill>
                  <a:srgbClr val="E9CA9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Иллюстрация к стихотворению
</a:t>
            </a:r>
            <a:endParaRPr lang="en-US" sz="1985" dirty="0"/>
          </a:p>
        </p:txBody>
      </p:sp>
      <p:sp>
        <p:nvSpPr>
          <p:cNvPr id="7" name="Text 1"/>
          <p:cNvSpPr txBox="1"/>
          <p:nvPr/>
        </p:nvSpPr>
        <p:spPr>
          <a:xfrm>
            <a:off x="873350" y="13318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рисунка подойдут мама и ребёнок в уютной комнате, где уже приготовлены цветы, открытка и маленький подарок. Такая сцена передаст нежность и домашний праздник.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873275" y="3121900"/>
            <a:ext cx="36990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выбрать тёплые, спокойные цвета: жёлтый, розовый и голубой. Они помогут показать ласку, заботу и тихую радость, которая особенно подходит этому стихотворению.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8748200" y="4715500"/>
            <a:ext cx="304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14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261650" y="1099658"/>
            <a:ext cx="6629700" cy="28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стихотворения
</a:t>
            </a:r>
            <a:pPr algn="ctr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B14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Валентина Берестова напоминает: маму радуют не только подарки, а прежде всего любовь, внимание и добрые слова. В этом и есть его тихая, очень тёплая сила.
</a:t>
            </a:r>
            <a:endParaRPr lang="en-US" sz="4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2026-05-23T22:58:05Z</dcterms:created>
  <dcterms:modified xsi:type="dcterms:W3CDTF">2026-05-23T22:58:05Z</dcterms:modified>
</cp:coreProperties>
</file>