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удерживаются травами и редкими деревьями, приспособленными к жаре, сухости и пожарам.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Растительность саванн: жизнь между дождём и засухой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лежат в жарких регионах с двумя яркими сезонами — влажным и сухим. Осадков обычно 500–1500 мм в год, но они распределяются неравномерно, а почвы быстро теряют влагу, создавая почти постоянный дефицит воды.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саванны и какие условия там господствуют
</a:t>
            </a:r>
            <a:endParaRPr lang="en-US" sz="2469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Нижний ярус формируют травы: они покрывают основную часть поверхности и задают общий «ковёр» саванны. Благодаря росту после дождей и способности экономить влагу злаки поддерживают зелёный покров.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ярус занимают кустарники и молодые побеги деревьев. Их высота обычно невелика, поэтому они меньше страдают от перегрева у кромки солнца и могут быстрее занимать свободные участки после выгорания.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ярус составляют редкие деревья — часто акации, баобабы и некоторые виды пальм. Такое «разрежение» снижает конкуренцию за свет и воду и позволяет расти травам ниже.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ярусы растительности саванны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Злаки занимают главную площадь в саваннах и определяют их облик. Узкие листья уменьшают испарение, а мощные корни уходят глубже, чтобы добывать воду даже в засушливые месяцы.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злаки быстро отрастают после вытаптывания и пожара: ростовые точки находятся у основания растения. Поэтому саванна сохраняет травяной «каркас» даже при частых нарушениях.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Злаки — основа саванны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первых дождей биомасса нарастает резко, потому что растения активируют рост, пока почва остаётся влажной.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показывает контраст влажного и сухого периодов: максимальная зелёность приходится на сезон осадков, а спад — на время засухи.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значения для иллюстрации сезонного цикла (без указания точных мест и измерений).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роста растений в саванне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756" y="1642900"/>
            <a:ext cx="194100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1255" y="1642900"/>
            <a:ext cx="169838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606" y="3338023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9124" y="3328333"/>
            <a:ext cx="194100" cy="1941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4018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Акации и их приспособления к жизни в саванне
</a:t>
            </a:r>
            <a:endParaRPr lang="en-US" sz="2346" dirty="0"/>
          </a:p>
        </p:txBody>
      </p:sp>
      <p:sp>
        <p:nvSpPr>
          <p:cNvPr id="8" name="Text 1"/>
          <p:cNvSpPr txBox="1"/>
          <p:nvPr/>
        </p:nvSpPr>
        <p:spPr>
          <a:xfrm>
            <a:off x="687825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листья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акаций обычно небольшие листья, что помогает снизить потерю влаги. В сухой сезон это особенно важно: растение дольше сохраняет активные ткани и не «сбрасывает» энергию на перегрев.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152193" y="1640475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Шипы как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шипы отпугивают травоядных и уменьшают повреждение побегов. За счёт этого акация лучше переживает периоды интенсивного выпаса, когда растениям сложнее восстановиться после поедания.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7825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муравьями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видов акаций есть сотрудничество с муравьями: деревце получает охрану от вредителей. Муравьи защищают растение, а акация обеспечивает им подходящие условия для жизни.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52193" y="3325908"/>
            <a:ext cx="3685200" cy="11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крона и «свет»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Крона часто раскидистая: она использует солнечный свет, не перекрывая полностью травяной покров. Так снижается конкуренция между ярусами за свет и частично сохраняется рост трав.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Листопад и защита от огня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у баобаба плотная и частично защищает растение от огня, который в саванне нередко повторяется. Благодаря большой продолжительности жизни баобабы становятся заметными «ориентирами» на фоне низкой травы.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влаги в стволе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Ствол баобаба утолщён и способен накапливать воду. В сухой сезон дерево сбрасывает листья, чтобы испарение оставалось минимальным, а запасы расходовались экономно.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Баобаб — дерево засушливых районов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растения переживают сухой сезон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перехода от влажных условий к состоянию экономии влаги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1986134"/>
            <a:ext cx="3962400" cy="171898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работают вместе: одни помогают добывать воду и переживать засуху, другие — защищают от животных и пожаров.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в саванне выживают виды, которые расходуют воду очень экономно и уменьшают потери из-за перегрева, травоядности и огня.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обобщение по характерным приспособлениям растений саванн.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растений саванн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описанной в презентации сезонности (влажный и сухой сезоны).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течение года сменяются периоды, один из них особенно способствует распространению огня.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саваннах пожары чаще возникают в сухой сезон. Пожароопасное время связано с тем, что осадки выпадают только в сезон дождей, а остальная часть года более сухая.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после выгорания надземной массы травы быстро наращивают новые побеги из оснований стеблей и возобновляют рост в короткие сроки.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различие темпов: быстрее всего восстанавливаются травы, а кустарники и деревья зависят от сохранности стволов и подземных органов.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описанного в задании временного диапазона (1–3 недели и 1–3 месяца); точные полевые значения не приведены.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растительности после пожара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саванн часто красно-бурые и бедные перегноем: после дождей они быстро «высыхают», а вода уходит глубже, поэтому доступ к влаге для растений ограничен.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вещества сосредоточены преимущественно в верхнем слое. Поэтому корни многих видов разрастаются в стороны, чтобы «захватывать» краткий период влажности.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начала сезона дождей растения используют короткое окно: поглощают воду и элементы питания, пока почва ещё влажная, а затем переходят к экономному расходованию ресурсов.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выживает тот, кто успевает накопить силы и запасы в выгодный период и имеет «план» на сухой сезон — например, глубоко уходящие корни или подземные части.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саванн и питание растений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начинаются дожди, саванна быстро зеленеет: большинство трав наращивает побеги и многие виды успевают зацвести, а затем сформировать семена до наступления засухи.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части растений семена защищены прочной оболочкой и не теряют жизнеспособность при высыхании. Кроме того, запас семян в почве помогает восстанавливаться ежегодно и поддерживать разнообразие.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Цветение и семена: как саванна возрождается после дождей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общую «саванновую» логику (сезонность и разреженность деревьев), набор доминирующих видов заметно различается между материками.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сравнение показывает: ключевые деревья и травы в каждой части света формируют узнаваемый облик саванн, хотя климатический ритм остаётся похожим.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описания различий Африки, Южной Америки и Австралии (численные доли не указаны; использовано качественное шкалирование).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Растительность саванн в разных частях света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72" y="322080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2972" y="321690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2735" y="129817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2610" y="1310308"/>
            <a:ext cx="218400" cy="1941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24015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растительности саванны с животными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35000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«подстёгивают» рост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выпаса многие злаки отрастают снова, поэтому корма обновляются. Такая динамика позволяет травам выдерживать регулярное поедание и поддерживать кормовую базу для стад животных.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8763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быстрее восстанавливаются после нарушений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животные перемещаются по саванне, они создают повторяющиеся «сигналы» для трав. Возобновление надземной массы помогает растениям использовать короткий период влаги более эффективно.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88763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растений от поедания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кустарники уменьшают ущерб шипами, жёсткими листьями и горькими веществами. Это снижает число растений, которые животные успевают съесть, и сохраняет зелёный ярус.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98637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Уязвимость общей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растений и животных делает экосистему устойчивой к обычным колебаниям, но чувствительной к сильным сбоям. Если нарушить растительный покров, корм и укрытия меняются для всех уровней.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048876"/>
            <a:ext cx="4094100" cy="14509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Влажный и сухой сезоны по-разному влияют на травы и деревья: меняется окраска, скорость роста и количество листьев.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подтверждается таблицей: внешний вид саванны сильнее всего меняется из‑за смены сезона, а не из‑за постепенных «долгоиграющих» сдвигов.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описательных признаков из задания (числовые показатели не приведены).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саванна в разные сезоны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35725" y="3138300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режима пожаров может нарушить природные циклы возобновления. Если пожары становятся слишком частыми или редкими, страдают разные части растительности, а восстановление затягивается и ведёт к обеднению сообщества.
</a:t>
            </a:r>
            <a:endParaRPr lang="en-US" sz="1121" dirty="0"/>
          </a:p>
        </p:txBody>
      </p:sp>
      <p:sp>
        <p:nvSpPr>
          <p:cNvPr id="6" name="Text 1"/>
          <p:cNvSpPr txBox="1"/>
          <p:nvPr/>
        </p:nvSpPr>
        <p:spPr>
          <a:xfrm>
            <a:off x="3296325" y="31382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деревьев и кустарников меняет микроклимат: сильнее нагревается почва, меняются условия для прорастания семян. Постепенно уменьшается разнообразие видов, потому что уязвимые формы не успевают занять свободные ниши.
</a:t>
            </a:r>
            <a:endParaRPr lang="en-US" sz="1141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1426363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 истощают запасы воды и сокращают время, когда почва бывает влажной. Тогда травам сложнее быстро восстановиться, а деревьям и кустарникам труднее поддерживать листья и подземные органы.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81500" y="1426375"/>
            <a:ext cx="25815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Перевыпас снижает высоту и плотность травяного покрова. Растения теряют способность быстро наращивать побеги после поедания, а почва быстрее оголяется и становится менее защищённой.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7650" y="803000"/>
            <a:ext cx="8536800" cy="40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для растительности саванн
</a:t>
            </a:r>
            <a:endParaRPr lang="en-US" sz="2400" dirty="0"/>
          </a:p>
        </p:txBody>
      </p:sp>
      <p:sp>
        <p:nvSpPr>
          <p:cNvPr id="10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саванн во многом связано с национальными парками и заповедниками. Там ограничивают вырубку и распашку, а также снижают бесконтрольный выпас, чтобы не разрушать травяной покров.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 помогают поддерживать естественные сообщества трав, акаций, баобабов и других характерных видов. За счёт этого сохраняются пищевые цепи, устойчивость почв и природное равновесие ландшафта.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саванн и природные территории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засуха меняет саванну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последствий, отражающая общий механизм ослабления растительного покрова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Растительность саванн показывает, как растения приспосабливаются к жаре, засухе и пожарам. Травы, акации и баобабы образуют сообщество, устойчивое к привычным нарушениям, но уязвимое при сильных изменениях климата и среды.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Саванна живёт за счёт приспособлений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2026-05-11T21:07:46Z</dcterms:created>
  <dcterms:modified xsi:type="dcterms:W3CDTF">2026-05-11T21:07:46Z</dcterms:modified>
</cp:coreProperties>
</file>