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синтеза белка обеспечивает жизнедеятельность всех клеток и организмов.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биосинтез белка как фундаментальный процесс жизни
</a:t>
            </a:r>
            <a:endParaRPr lang="en-US" sz="25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гена и генетического кода впервые сформировались в первой половине XX века, благодаря работам Бидла и Тейтума. Биосинтез белка раскрывает механизм реализации наследственной информации на молекулярном уровне и обеспечивает множество жизненно важных функций белков.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открытия и биологическая роль белка
</a:t>
            </a:r>
            <a:endParaRPr lang="en-US" sz="2525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488300" cy="6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код: основа синтеза белка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0625" y="1771400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особенности кода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представляет собой систему триплетов — кодонов, каждый из которых соответствует одной аминокислоте или стоп-сигналу. Всего существует 64 кодона, обеспечивающих кодирование 20 стандартных аминокислот.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911675" y="3160063"/>
            <a:ext cx="33624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избыточности кода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Избыточность кода означает, что несколько кодонов могут кодировать одну аминокислоту, что повышает стабильность белковых последовательностей и снижает негативное воздействие мутаций.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гена и его элементы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Промотор — область, с которой начинается транскрипция, обеспечивает прикрепление РНК-полимеразы и регуляцию экспрессии гена.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Экзоны содержат информацию о последовательности аминокислот и формируют конечный белок после обработки транскрипта.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Интроны — некодирующие участки, вырезаемые из пре-мРНК в процессе сплайсинга, обеспечивая вариативность белков.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Терминатор завершает процесс транскрипции, сигнализируя остановку синтеза мРНК и отделение РНК-полимеразы.
</a:t>
            </a:r>
            <a:endParaRPr lang="en-US" sz="100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Инициация транскрипции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РНК-полимераза идентифицирует и связывается с промотором, обеспечивая точное начало синтеза мРНК на матрице ДНК. Этот этап определяет, какой ген будет активирован.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Элонгация и сбор мРНК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элонгации РНК-полимераза двигается по ДНК, синтезируя комплементарную цепь мРНК, которая точно отражает последовательность кодируемого гена.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и модификация транскрипта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Терминация останавливает синтез мРНК, после чего у эукариот происходит её процессинг: кэпирование, сплайсинг и добавление поли(А)-хвоста, обеспечивающие стабильность и транспорт мРНК.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Транскрипция: этапы синтеза мРНК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транскрипции у эукариот
</a:t>
            </a:r>
            <a:endParaRPr lang="en-US" sz="2789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запуска и создания зрелой мРНК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транскрипции у прокариот и эукариот
</a:t>
            </a:r>
            <a:endParaRPr lang="en-US" sz="2496" dirty="0"/>
          </a:p>
        </p:txBody>
      </p:sp>
      <p:sp>
        <p:nvSpPr>
          <p:cNvPr id="6" name="Text 1"/>
          <p:cNvSpPr txBox="1"/>
          <p:nvPr/>
        </p:nvSpPr>
        <p:spPr>
          <a:xfrm>
            <a:off x="1432825" y="15848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прокариот транскрипция и трансляция происходят одновременно в цитоплазме, мРНК не подвергается обработке и быстро используется.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248033" y="2462747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осуществляют транскрипцию в ядре с последующим процессингом мРНК, что обеспечивает регуляцию и вариативность белков.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907355" y="334068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имеют одну РНК-полимеразу, в то время как у эукариот их несколько, каждая специализирована для транскрипции разных типов РНК.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075" y="1614220"/>
            <a:ext cx="1085850" cy="144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00700" y="1724920"/>
            <a:ext cx="1533000" cy="122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7400" y="1724920"/>
            <a:ext cx="1533000" cy="1226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РНК и их функции в биосинтезе белка
</a:t>
            </a:r>
            <a:endParaRPr lang="en-US" sz="2432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мРНК (матричная РНК)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Переносит генетическую информацию от ДНК к рибосомам, служит шаблоном для сборки полипептидной цепи.
</a:t>
            </a:r>
            <a:endParaRPr lang="en-US" sz="939" dirty="0"/>
          </a:p>
        </p:txBody>
      </p:sp>
      <p:sp>
        <p:nvSpPr>
          <p:cNvPr id="12" name="Text 3"/>
          <p:cNvSpPr txBox="1"/>
          <p:nvPr/>
        </p:nvSpPr>
        <p:spPr>
          <a:xfrm>
            <a:off x="40007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тРНК (транспортная РНК)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Доставляет аминокислоты к рибосоме и обеспечивает точное соответствие между кодоном мРНК и аминокислотой.
</a:t>
            </a:r>
            <a:endParaRPr lang="en-US" sz="939" dirty="0"/>
          </a:p>
        </p:txBody>
      </p:sp>
      <p:sp>
        <p:nvSpPr>
          <p:cNvPr id="13" name="Text 4"/>
          <p:cNvSpPr txBox="1"/>
          <p:nvPr/>
        </p:nvSpPr>
        <p:spPr>
          <a:xfrm>
            <a:off x="6837401" y="3208000"/>
            <a:ext cx="1533000" cy="8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рРНК (рибосомальная РНК)
</a:t>
            </a:r>
            <a:pPr algn="ctr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Структурный и каталитический компонент рибосомы, обеспечивает сборку белковой цепи.
</a:t>
            </a:r>
            <a:endParaRPr lang="en-US" sz="93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Субъединицы рибосомы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Рибосома состоит из большой и малой субъединиц, включающих рРНК и белки. Их размер и состав различаются между прокариотами и эукариотами.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рибосомы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обеспечивают точное считывание мРНК, взаимодействие с тРНК и катализируют образование пептидных связей между аминокислотами.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прокариотических и эукариотических рибосом
</a:t>
            </a:r>
            <a:pPr algn="ctr" indent="0" marL="0">
              <a:lnSpc>
                <a:spcPct val="115000"/>
              </a:lnSpc>
              <a:buNone/>
            </a:pPr>
            <a:r>
              <a:rPr lang="en-US" sz="74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рибосомы имеют 70S размер (50S+30S), эукариотические — 80S (60S+40S), что обусловливает различия в чувствительности к ингибиторам.
</a:t>
            </a:r>
            <a:endParaRPr lang="en-US" sz="844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рибосомы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трансляции на рибосоме
</a:t>
            </a:r>
            <a:endParaRPr lang="en-US" sz="2197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фазы синтеза белка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эффективность синтеза белка
</a:t>
            </a:r>
            <a:endParaRPr lang="en-US" sz="2836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синтеза белков регулируется энергетическим состоянием клетки и доступностью необходимых аминокислот.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синтезируют белки значительно быстрее, что связано с их меньшей клеточной сложностью и отсутствием пространственного разделения процессов.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клетки, 2020 год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3022" y="1609950"/>
            <a:ext cx="3057356" cy="242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белков в организме человека: примеры и типы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разнообразие белков определяется их структурной вариабельностью, обеспечивая клетки необходимыми знаниями для жизнедеятельности.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белков позволяет выполнять ключевые биологические функции, обеспечивающие нормальное функционирование организма.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биосинтеза белка у эукариот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Процессинг РНК включает альтернативный сплайсинг и вмешательство микроРНК, влияя на состав и стабильность мРНК, что меняет спектр синтезируемых белков.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регулируется факторами транскрипции, которые активируют или подавляют экспрессию конкретных генов в ответ на сигналы клетки.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699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Трансляция и посттрансляционные модификации, такие как фосфорилирование, обеспечивают точную адаптацию активности белков к потребностям клетки и внешним условиям.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9675" y="1087553"/>
            <a:ext cx="2987700" cy="297019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75"/>
            <a:ext cx="40767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их влияние на синтез белка
</a:t>
            </a:r>
            <a:endParaRPr lang="en-US" sz="2883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48025" y="1770963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Мутирующие изменения в генах могут изменить аминокислотную последовательность белка, влияя на его функцию. Мисссенс-мутации приводят к замене аминокислот, возможна потеря активности.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164700" y="3184452"/>
            <a:ext cx="23739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Нонсенс-мутации вызывают преждевременное завершение синтеза, что способствует формированию дефектных или неполных белков с нарушенной функциональностью.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834837"/>
            <a:ext cx="75969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Ингибиторы биосинтеза белка: антибактериальные средства
</a:t>
            </a:r>
            <a:endParaRPr lang="en-US" sz="1945" dirty="0"/>
          </a:p>
        </p:txBody>
      </p:sp>
      <p:sp>
        <p:nvSpPr>
          <p:cNvPr id="6" name="Text 2"/>
          <p:cNvSpPr txBox="1"/>
          <p:nvPr/>
        </p:nvSpPr>
        <p:spPr>
          <a:xfrm>
            <a:off x="41303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Тетрациклины мешают присоединению аминоацил-тРНК к рибосомному комплексу, замедляя удлинение полипептидной цепи во время трансляции.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699665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Хлорамфеникол ингибирует пептидилтрансферазную активность рибосомы, прерывая образование пептидных связей и останавливая сборку белка.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1306800" y="1522675"/>
            <a:ext cx="13737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Стрептомицин связывается с малой субъединицей рибосомы прокариот, нарушая инициацию трансляции и блокируя синтез белка у бактерий.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Патологии, связанные с нарушением биосинтеза белка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25" y="207073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 возникает при дефиците фермента фенилаланингидроксилазы, что нарушает метаболизм аминокислот и приводит к интеллектуальной недостаточности.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358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 обусловлен мутацией в гене CFTR, вызывая дефект белкового канала и нарушение обмена ионов в эпителиальных клетках.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076692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связана с дефицитом свертывающих факторов, вызванных нарушениями их синтеза, что приводит к тяжелым кровотечениям и проблемам с заживлением.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739200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перечисленные заболевания демонстрируют, как даже изменение структуры одного белка может критически повлиять на здоровье человека.
</a:t>
            </a:r>
            <a:endParaRPr lang="en-US" sz="100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белков: распределение по функциям в клетке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значительно преобладают, что отражает их ключевую роль в метаболизме и регуляции клеточных процессов.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разнообразию функций белков, клетка поддерживает устойчивость и адаптивность в изменяющихся условиях среды.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молекулярная биология, 2021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50" y="82345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Биотехнологии: практическое применение биосинтеза белка
</a:t>
            </a:r>
            <a:endParaRPr lang="en-US" sz="2434" dirty="0"/>
          </a:p>
        </p:txBody>
      </p:sp>
      <p:sp>
        <p:nvSpPr>
          <p:cNvPr id="6" name="Text 1"/>
          <p:cNvSpPr txBox="1"/>
          <p:nvPr/>
        </p:nvSpPr>
        <p:spPr>
          <a:xfrm>
            <a:off x="773500" y="232558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позволяет создавать рекомбинантные белки, такие как человеческий инсулин, используя бактерии и дрожжи для массового производства.
</a:t>
            </a:r>
            <a:endParaRPr lang="en-US" sz="1004" dirty="0"/>
          </a:p>
        </p:txBody>
      </p:sp>
      <p:sp>
        <p:nvSpPr>
          <p:cNvPr id="7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2719417" y="2190774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ферментов улучшает качество пищевых продуктов и способствует развитию безотходных технологий в пищевой промышленности.
</a:t>
            </a:r>
            <a:endParaRPr lang="en-US" sz="1004" dirty="0"/>
          </a:p>
        </p:txBody>
      </p:sp>
      <p:sp>
        <p:nvSpPr>
          <p:cNvPr id="9" name="Text 4"/>
          <p:cNvSpPr txBox="1"/>
          <p:nvPr/>
        </p:nvSpPr>
        <p:spPr>
          <a:xfrm>
            <a:off x="4665314" y="2554517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Биосинтез белка применяется в сельском хозяйстве для разработки устойчивых к стрессам растений и повышения эффективности кормления животных.
</a:t>
            </a:r>
            <a:endParaRPr lang="en-US" sz="1004" dirty="0"/>
          </a:p>
        </p:txBody>
      </p:sp>
      <p:sp>
        <p:nvSpPr>
          <p:cNvPr id="10" name="Text 5"/>
          <p:cNvSpPr txBox="1"/>
          <p:nvPr/>
        </p:nvSpPr>
        <p:spPr>
          <a:xfrm>
            <a:off x="6611223" y="2078775"/>
            <a:ext cx="1759200" cy="15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Фармацевтические компании используют биосинтез белка для создания новых лекарственных препаратов с целевым действием и минимальными побочными эффектами.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Радиоактивное мечение аминокислот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 позволяет отслеживать скорость и динамику синтеза белка в живых клетках, выявляя интенсивность процессов и их изменения при различных условиях.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зелёного флуоресцентного белка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внедрённый гена GFP даёт возможность визуализировать локализацию и перемещение белков в реальном времени с высокой точностью.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Иммуноблоттинг и масс-спектрометрия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технологии обеспечивают детальный анализ состава, структурных изменений и количественного содержания белков в клеточных и тканевых образцах.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изучения биосинтеза белка
</a:t>
            </a:r>
            <a:endParaRPr lang="en-US" sz="243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300" y="687"/>
            <a:ext cx="8411400" cy="51421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72825" y="1760381"/>
            <a:ext cx="3837900" cy="7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биосинтеза белка способствует развитию новых медицинских и биотехнологических решений, улучшая понимание молекулярных процессов жизни и открывая возможности для терапии заболеваний.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656800" y="1009681"/>
            <a:ext cx="5670000" cy="6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перспективы исследований биосинтеза белка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2026-05-10T02:36:14Z</dcterms:created>
  <dcterms:modified xsi:type="dcterms:W3CDTF">2026-05-10T02:36:14Z</dcterms:modified>
</cp:coreProperties>
</file>