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Present Simple: базовые значения и формы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значениях, формах и главных правилах модальных глаголов.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модальные глаголы в английском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точно выразить отношение к действию: умение, просьбу, обязанность, совет или вероятность. В школьных диалогах и текстах они встречаются часто, поэтому важно уверенно различать can, may, must, should, have to и need.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Can: умение, возможность и просьба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показывает, что человек умеет что-то делать: I can swim. They can speak English. Это одна из самых простых и частотных моделей в разговорных заданиях.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can говорят о том, что действие вообще возможно: We can meet after school. Такая форма не привязана к строгому правилу, а описывает ситуацию или шанс.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can часто звучит как просьба или разрешение: Can I open the window? Can you help me? В школьных диалогах такие реплики встречаются очень часто.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отрицательной форме используется can’t. Для прошлого и будущего обычно берут другие формы: could и will be able to. Это важно помнить при переводе.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7" y="62"/>
            <a:ext cx="36500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May: разрешение и небольшая вероятность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разрешение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используют, когда хотят спросить разрешение в более формальной и вежливой форме: May I come in? В школьных правилах и обращениях эта форма звучит аккуратно и уважительно.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вероятность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также показывает, что событие возможно, но не обязательно произойдёт: It may rain today. Такая форма часто встречается в предложениях о погоде и предположениях.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not передаёт мысль, что действие, вероятно, не состоится: She may not be at home. Здесь речь идёт не о запрете, а о сомнении или низкой вероятности.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can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may иногда обозначают разрешение, но may звучит более формально. В учебных заданиях это различие помогает выбрать более точную форму в ответе.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модальных глаголов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распределяются ключевые значения темы по типичным школьным формулировкам и ситуациям.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связаны с правилами must и have to, а с советами и просьбами — should, can и may.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значениям темы, составлено по материалу презентации.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 модальных глаголов в настоящем времени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слов и самые частые формы утверждения, вопроса и отрицания.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модального глагола используется начальная форма смыслового глагола без to и без окончания -s.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тема модальных глаголов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Must: обязанность, правило и логический вывод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показывает строгую обязанность или очень важное правило: Students must do homework on time. Такая форма звучит жёстче, чем should, и подходит для обязательных требований.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must часто встречается в правилах поведения и безопасности: You must wear a helmet. You must be quiet in the library. Это легко запоминается в коротких инструкциях.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может выражать уверенное предположение: He must be tired after the match. Здесь говорящий не сообщает факт, а делает вывод на основе признаков.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различие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Mustn’t означает запрет: You mustn’t run in the corridor. Это не то же самое, что don’t have to, где запрета нет, а есть только отсутствие необходимости.
</a:t>
            </a:r>
            <a:endParaRPr lang="en-US" sz="134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нужный модальный глагол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значению высказывания и типу ситуации.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Should: советы и ожидаемое поведение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рекомендация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 используют, когда дают совет или рекомендуют что-то сделать: You should drink water. You should revise before a test. Это мягкая и дружелюбная форма.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Ожидаемое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подходит, когда говорят о том, как правильно поступать: You should listen carefully. В школьных ситуациях should помогает обсудить норму без строгого приказа.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Shouldn’t передаёт совет не делать что-то: You shouldn’t stay up late. Такая конструкция полезна в разговорах о здоровье, режиме дня и подготовке к урокам.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must, have to и should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где речь идёт о строгом требовании, внешнем правиле или совете.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 have to оба выражают обязанность, но источник разный; should слабее и подходит для рекомендаций.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тема модальных глаголов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to: необходимость по внешним обстоятельствам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необходимости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to используют, когда действие продиктовано расписанием, правилами или обстоятельствами. Это не личное желание, а внешняя причина: We have to leave early because the bus comes at seven.
</a:t>
            </a:r>
            <a:endParaRPr lang="en-US" sz="1294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 3-м лице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времени в 3-м лице единственного числа появляется has to: She has to help her brother. Эта форма особенно важна, потому что её часто путают с must и другими модальными глаголами.
</a:t>
            </a:r>
            <a:endParaRPr lang="en-US" sz="1327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без запрета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have to и doesn’t have to означают, что делать что-то не обязательно. В предложении We don’t have to wear sports shoes today речь идёт об отсутствии требования, а не о запрете.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тесты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9 класса have to проверяют в контексте школьных правил, домашних дел и расписания. Чтобы не ошибиться, нужно помнить разницу между «не нужно» и «нельзя».
</a:t>
            </a:r>
            <a:endParaRPr lang="en-US" sz="13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и их значения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что одна и та же отрицательная форма может выражать запрет, отсутствие необходимости или низкую вероятность в зависимости от модального глагола.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строгие значения связаны с mustn’t и can’t; don’t have to выделяется тем, что не запрещает действие, а снимает обязанность.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сопоставление значений по теме модальных глаголов (учебный материал)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6775" y="1798083"/>
            <a:ext cx="249900" cy="2221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Need: необходимость и отсутствие необходимости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 как модальный глагол часто используется в вопросах, когда нужно уточнить необходимость действия: Need I go now? Такая форма звучит кратко и встречается в учебных диалогах и текстах.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 needn’t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needn’t означает, что делать что-то не требуется: You needn’t worry. Она передаёт отсутствие необходимости и помогает отличать модальное need от обычного смыслового глагола.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 разговорной речи needn’t встречается реже, чем don’t have to, эта форма важна для понимания учебных текстов. В тестах её часто проверяют вместе с другими отрицаниями.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строятся вопросы с модальными глаголами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do и does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 модальным глаголом строится напрямую, без вспомогательных do и does. Поэтому говорят Can you help me? Must we start now? Should I wait? без дополнительных слов.
</a:t>
            </a:r>
            <a:endParaRPr lang="en-US" sz="1220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всегда остаётся одинаковой: modal + subject + main verb. Такая модель помогает быстро перестраивать обычное предложение в вопрос и не забывать нужный порядок слов.
</a:t>
            </a:r>
            <a:endParaRPr lang="en-US" sz="1220" dirty="0"/>
          </a:p>
        </p:txBody>
      </p:sp>
      <p:sp>
        <p:nvSpPr>
          <p:cNvPr id="10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вопросы с модальными глаголами отвечают кратко: Yes, I can. No, she mustn’t. Такие ответы удобны в диалоге и показывают, что форма вопроса и ответа совпадает по смыслу.
</a:t>
            </a:r>
            <a:endParaRPr lang="en-US" sz="122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9 класса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частые грамматические ошибки и их правильные варианты. Особое внимание стоит обратить на форму глагола после modal.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с лишними окончаниями, лишним to и неверным добавлением do/does в вопросах. После модального глагола нужен инфинитив без to.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задания школьной грамматики по теме modal verbs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отрицания с модальными глаголами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отрицания для can, must, should и have to; для модальных форм do/does не используется, кроме have to.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в школьных ситуациях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школе модальные глаголы чаще всего встречаются в правилах, инструкциях и коротких просьбах, поэтому их важно узнавать в знакомых контекстах.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must и should: они помогают выражать правила и советы. Can и may чаще связаны с вопросами, просьбами и вежливым общением.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классификация школьных ситуаций по теме модальных глаголов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примеры из повседневной школьной речи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и разрешение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can’t park here. Такая фраза показывает, как can’t передаёт запрет в коротком и понятном виде. Подобные примеры легко запоминаются через реальные ситуации из школы и улицы.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2001619" y="2011062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 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must listen carefully. Здесь must подчёркивает строгую обязанность или правило поведения. Это одна из самых типичных конструкций, которая встречается в школьных инструкциях и на уроках.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3741637" y="201107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и повторная попытка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 should try again. Такая фраза звучит мягче, чем must, и используется, когда нужно дать совет, а не приказ. Она помогает различать силу значения модальных глаголов.
</a:t>
            </a:r>
            <a:endParaRPr lang="en-US" sz="1242" dirty="0"/>
          </a:p>
        </p:txBody>
      </p:sp>
      <p:sp>
        <p:nvSpPr>
          <p:cNvPr id="12" name="Text 5"/>
          <p:cNvSpPr txBox="1"/>
          <p:nvPr/>
        </p:nvSpPr>
        <p:spPr>
          <a:xfrm>
            <a:off x="5481661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 I ask a question? Эта модель полезна для урока, потому что учит вежливо обращаться к учителю. May часто встречается в просьбах и формальных вопросах.
</a:t>
            </a:r>
            <a:endParaRPr lang="en-US" sz="1242" dirty="0"/>
          </a:p>
        </p:txBody>
      </p:sp>
      <p:sp>
        <p:nvSpPr>
          <p:cNvPr id="13" name="Text 6"/>
          <p:cNvSpPr txBox="1"/>
          <p:nvPr/>
        </p:nvSpPr>
        <p:spPr>
          <a:xfrm>
            <a:off x="7221679" y="2010524"/>
            <a:ext cx="16608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необходимость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to finish my homework. Здесь видно, что have to связано с внешней обязанностью, а не с личным желанием. Фраза очень близка к реальной речи школьника.
</a:t>
            </a:r>
            <a:endParaRPr lang="en-US" sz="12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и значений в одном обзоре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модальный глагол, его основное значение и пример употребления в настоящем времени.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передают не действие, а отношение к действию. Общие признаки темы — короткая форма, отсутствие to и отсутствие do/does в большинстве моделей.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основных значений модальных глаголов в настоящем времени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глаголы: короткая форма, точный смысл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помогают точно выражать умение, разрешение, обязанность, совет и необходимость. Если помнить их формы и различия, школьные задания по теме становятся намного проще.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2026-05-31T12:11:15Z</dcterms:created>
  <dcterms:modified xsi:type="dcterms:W3CDTF">2026-05-31T12:11:15Z</dcterms:modified>
</cp:coreProperties>
</file>