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Пушкин-драматург: почему его пьесы важны для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не только стихи: его драматургия учит думать о власти, совести и выборе.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в литературе и театре пушкинского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сцена часто жила по строгим правилам: много условностей, статичные роли, переводные сюжеты. Пушкин стремился говорить со зрителем «по-настоящему» — через речь, правду истории и сложность характеров.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драматические произведения Пушкина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 (1825) переносит зрителя в эпоху Смуты: судьба царя, страх за престол и память народа становятся вопросами о власти и ответственности. 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«Маленькие трагедии» (1830) — цикл коротких пьес, где раскрываются сильные чувства. Каждая история показывает, как страсть толкает человека к поступкам, о которых приходится жалеть.
</a:t>
            </a:r>
            <a:endParaRPr lang="en-US" sz="974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«Русалка» — незавершённая драма, соединяющая бытовые мотивы с темой вины и памяти. В ней Пушкин исследует, как прошлое не отпускает и влияет на судьбу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предания как «драматургический материал»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вглядывался в летописи и народные рассказы: ему были важны не только события, но и то, как о них помнят. Поэтому в драме оживают эпохи, а разговоры героев звучат как живая человеческая речь.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рукописи: поиски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 и рукописи показывают: Пушкин долго шлифовал реплики, добиваясь ясности и выразительности. Его внимание к человеческому конфликту видно в каждом повороте разговора — там, где сталкиваются интерес, страх и совесть.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пришёл к драме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драматические произведения Пушкина по годам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«Бориса Годунова» драматический интерес не исчез: в зрелые годы Пушкин продолжил разрабатывать разные типы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нарастание «драматического мышления»: Пушкин всё увереннее соединял историю, психологию и моральные решения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Даты: 1825 — «Борис Годунов»; 1830 — «Маленькие трагедии»; 1832–1837 — работа над «Русалкой» (по школьной хронологии произведений).
</a:t>
            </a:r>
            <a:endParaRPr lang="en-US" sz="8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Годунов»: историческая трагедия о власти и ответственности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обращена к Смутному времени и правлению Бориса: здесь власть показана не как награда, а как тяжёлый груз и постоянный риск. 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ставит в центр вопрос о вине и народной памяти: как прошлое влияет на будущее и почему страх за престол меняет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как целая историческая эпоха, а не только вокруг одного правителя: двор, слухи, ожидания людей формируют поступки и их последствия.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471" y="1835776"/>
            <a:ext cx="3408415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«Бориса Годунова» и их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трагедия строится на связке характеров и исторической среды, в которой каждый делает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важны не только личные качества героев, но и среда: именно она подталкивает к решениям и делает их последствия неизбежными.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образов из текста трагедии (учебный уровень).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пьесу из коротких сцен: события сменяют друг друга быстро и будто «переезжают» с одного места на другое. Из-за этого история читается как цепочка шагов, которые ведут к развязке.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напоминает историческую хронику: зритель постоянно видит новые лица, слухи и решения. Такой принцип делает происходящее живым — как будто мы наблюдаем за реальностью, которая развивается на глазах.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пьеса «Борис Годунов»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долго воспринималась как трудная для театра: много действующих лиц, много мест действия и сложная смена эпизодов. Это требует от постановки точной организации.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«Бориса Годунова» было непросто поставить на сцене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нет привычного «единства» времени и места, как у многих старых пьес. Сюжет не держится на одном простом действии, а раскрывает большие исторические процессы.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разрозненных сцен трудно удерживать единый зрительский фокус: каждый эпизод добавляет новый смысл к общей картине. Поэтому постановка должна выстроить общий ритм.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Пушкина — приближение драматургии к исторической правде и реальной жизни. Именно поэтому театр должен был найти новый способ показывать эпоху, а не только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драма у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конфликта в пушкинских пьесах: событие → столкновение → нравственный выбор → последствия → трагический итог.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«Скупой рыцарь» — жадность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дорожит богатством больше всего на свете. Деньги превращаются в способ управлять жизнью и доказывать свою значимость, а вместе с этим растёт внутреннее одиночество героя.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«Моцарт и Сальери» — зависть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труд показаны как разные пути к искусству. Зависть разрушает душевный покой Сальери и ставит вопрос: может ли успех быть оправданием нравственной нечистоты.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«Каменный гость» — любовь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Гуан увлекается и обещаниями, и чувствами, но избегает ответственности. В центре пьесы — столкновение красивых слов с последствиями, которые неизбежно возвращаются к человеку.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«Пир во время чумы» — беспечность перед 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близкой смерти показана ловушка легкомыслия. Когда опасность становится реальной, привычный смех и веселье сталкиваются с тревогой, выбором и страхом утраты.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«Маленькие трагедии»: четыре короткие пьесы о сильных страстях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89" y="1835776"/>
            <a:ext cx="4135544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поднимают «Маленькие трагедии»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в цикле ведут к конфликтам и решениям, которые трудно исправить, поэтому каждая пьеса превращается в нравственный урок.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«страсть» работает как сила, которая управляет человеком: она либо лишает его свободы, либо ускоряет расплату за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цикла «Маленькие трагедии» (сводка тем)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«Скупой рыцарь»: деньги как главная сила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«Скупом рыцаре» барон хранит богатство как главную ценность жизни. Деньги становятся не просто собственностью, а оружием власти, с помощью которого он пытается утвердить себя и контролировать будущее.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отцом и сыном показывает, как жадность ломает отношения. Чем больше барон боится потерять накопленное, тем меньше остаётся места теплу, уважению и доверительной близости.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связывает богатство не с радостью и успехом, а с внутренней несвободой. Герой оказывается одинок: даже рядом с богатством его мир сужается до страха и жёстких привычек.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«Моцарт и Сальери»: зависть против таланта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сталкивает двух музыкантов с разным отношением к искусству. Моцарт показан как свободный и вдохновлённый талант, а Сальери — как мастер труда, но в глубине его разъедает зависть и подозрение.
</a:t>
            </a:r>
            <a:endParaRPr lang="en-US" sz="86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связан с тем, может ли творчество оставаться чистым, если рядом растёт нравственная слабость. Талант и успех сами по себе не снимают ответственности за внутренний выбор человека.
</a:t>
            </a:r>
            <a:endParaRPr lang="en-US" sz="919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творчества, славы и человеческой слабости превращается в проверку характера. Пушкин не сводит конфликт к «кто умнее», а показывает, как чувство может разрушать самого носителя.
</a:t>
            </a:r>
            <a:endParaRPr lang="en-US" sz="8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258" y="2057985"/>
            <a:ext cx="381790" cy="5090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11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49631" y="2624005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«Русалке»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«Русалке» важны измена, боль и память, которая не отпускает. Судьба героя зависит от того, как он переживает вину: попытка уйти от прошлого лишь усиливает расплату.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84511" y="2624005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в «Каменном госте»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Гуан, известный соблазнитель, сталкивается с возмездием за жизнь без ответственности. Пьеса напоминает: поступки не исчезают, а возвращаются последствиями, даже если человек старается забыть.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«Каменный гость» и «Русалка»: любовь, вина и расплата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драматургии Пушкина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повторяются одинаково: в одних пьесах они проверяют характер через поступок, в других — через чувства и внутренний спор человека с самим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вывод цикла: сильные переживания и власть над обстоятельствами не освобождают от ответственности. Выбор всегда «работает» последствиями.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пьесам и циклам Пушкина (количественных частот нет, значения условные).
</a:t>
            </a:r>
            <a:endParaRPr lang="en-US" sz="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у Пушкина звучит убедительно: она естественная, точная и выразительная. В пьесах слышны разговорные интонации, поэтические формулы и исторические детали, создающие эффект правды происходящего.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легко «оживает» на сцене. Для иллюстрации обычно используют страницу рукописи с правками или крупный план театрального текста: такие материалы показывают, как тщательно Пушкин выстраивал каждую реплику.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пушкинской драмы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расширил возможности русской драмы: теперь она могла быть одновременно исторически точной и психологически глубокой, не теряя при этом поэтичности. Пьесы стали ближе к жизни и к переживаниям людей.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повлияли на развитие театра и подготовили почву для драматургов XIX века. Влияние заметно в интересе к характеру, внутренней мотивации и нравственным испытаниям героев.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драматическое произведение не обязано держаться только за старые правила. В центре внимания оказывается человек с выбором, а значит, конфликт становится понятнее и «живее» для зрителя.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«Борис Годунов», который вошёл в число важнейших произведений национального репертуара. Эта пьеса закрепила за русским театром право говорить о большой истории через судьбы людей.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Пушкина для русского театра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Пушкин-драматург важен для читателя 7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Пушкина помогают увидеть, как выбор влияет на жизнь. Герои сталкиваются с ситуациями, где нужно решать: поступить честно или поддаться слабости, объяснить себе неправильное — или признать ошибку.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понятные и актуальные вопросы: честность, власть, талант, зависть и ответственность. Эти темы связаны с тем, как мы относимся к людям, доверяем ли мы и умеем ли признавать последствия своих действий.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Пушкина, школьники лучше понимают, что чувство — не оправдание, а начало решения. Поэтому драматургия становится разговором о дружбе, уважении и том, как поступки меняют и нас самих, и 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Пушкин создал новую русскую драму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Пушкин-драматург соединил историю, психологию и поэзию. Он отошёл от жёстких правил, сделал пьесу живой и близкой к реальной жизни. В центре всегда — человек с выбором, чувствами и ответственностью.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2026-05-15T05:50:43Z</dcterms:created>
  <dcterms:modified xsi:type="dcterms:W3CDTF">2026-05-15T05:50:43Z</dcterms:modified>
</cp:coreProperties>
</file>