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белков, углеводов и 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даёт энергию, строит клетки и поддерживает здоровье.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работа без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идёт и днём, и ночью: пища расщепляется, вещества попадают в клетки и превращаются в энергию, строительный материал и запас. Его нарушение сразу сказывается на росте и самочувствии.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293" y="2057985"/>
            <a:ext cx="381790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основные питательные вещества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состоят из молекул сахаров, например глюкозы, и содержат углерод, водород и кислород. Это удобный и быстрый источник энергии для клеток.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аминокислот и содержат углерод, водород, кислород и азот. После переваривания они дают материал для собственных белков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образованы глицерином и жирными кислотами. Они тоже содержат углерод, водород и кислород, но особенно важны как запас энергии и защита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питательные вещества проходят путь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 поступления пищи до использования веществ клетками.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как быстрый источник энергии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нужна клеткам прежде всего для получения энергии. Особенно активно её используют мозг и мышцы во время учёбы, движения и физической нагрузки.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 сахара из хлеба, каш, картофеля, фруктов и овощей в пищеварении расщепляются до глюкозы. Так пища становится доступной для клеток.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потом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глюкозы поступает больше, чем нужно сразу, её избыток откладывается в печени и мышцах в виде гликогена — кратковременного резерва.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расходуются и быстро восполняются, поэтому они особенно важны для поддержания работоспособности в течение дня.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трёх групп питательных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веществ выполняют разные задачи, поэтому полноценное питание должно включать все их в нужном соотношении.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жиры обеспечивают энергию, а белки отвечают за строительство тканей; заменить одну группу другой полностью нельзя.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Источники в рационе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белка дают мясо, рыба, яйца, молоко, творог, бобовые и орехи. Разнообразие продуктов помогает получить нужный набор аминокислот.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Особенно нужны подросткам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роста белок важен для увеличения массы тела, укрепления мышц и быстрого восстановления после болезней, тренировок и нагрузок.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переваривания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распадаются до аминокислот. Из них клетки собирают собственные белки, нужные для работы органов и восстановления повреждений.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Строение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мышц, кожи, волос, крови и многих других тканей. Без них организм не может нормально расти и обновляться.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строительный материал и основа ферментов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откладываются основные запасы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вещества организм может запасать, а какие должны постоянно поступать с пищей.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жиры могут откладываться про запас, а белки в основном расходуются на построение и обновление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ккал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один грамм жира и даёт организму больше энергии, чем белки и углеводы.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особенно важны как энергоёмкий запас, а также как материал для мембран, теплоизоляции и защиты внутренних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питательных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жиры особенно важны как запасной источник энергии при длительной потребности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дают примерно вдвое больше энергии, чем белки и углеводы, поэтому они лучше подходят для долговременного запаса.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8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2184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 расщепление пищи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и крахмал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начинает разбирать крахмал ещё в ротовой полости. В результате сложные углеводы постепенно превращаются в более простые сахара, которые затем могут быть использованы клетками как источник энергии.
</a:t>
            </a:r>
            <a:endParaRPr lang="en-US" sz="1193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 — «ускорители»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помогают пищеварению, потому что резко ускоряют химические реакции. Без них расщепление пищи шло бы слишком медленно и организм не успевал бы получать нужные вещества из еды.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Протеазы и липаза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и другие протеазы расщепляют белки до аминокислот, а липаза действует на жиры. После этого продукты переваривания становятся достаточно простыми, чтобы всасываться в кишечнике.
</a:t>
            </a:r>
            <a:endParaRPr lang="en-US" sz="119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работает лучше всего в своих условиях: в желудке нужна кислая среда, а в кишечнике — щелочная. Желчь помогает расщеплять жиры, хотя сама ферментом не является.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получает энергию из пищи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питательных веществ от переваривания до их использования клетками.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рост и восстановление тканей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физкультуры мышцы работают особенно активно, а после нагрузки им нужны аминокислоты для восстановления. Именно поэтому в рационе подростка должны быть продукты, богатые белком, чтобы ткани быстрее обновлялись и становились крепче.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быстрого роста организм строит новые клетки, укрепляет кости и увеличивает мышцы. Белки становятся важным материалом для этих процессов, поэтому питание должно помогать не только насыщаться, но и поддерживать развитие тела.
</a:t>
            </a:r>
            <a:endParaRPr lang="en-US" sz="10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группы питательных веществ и продукты, из которых их удобно получать в повседневном рационе.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продуктов дополняют друг друга: одна пища не может обеспечить организм всем необходимым, поэтому рацион должен быть разнообразным.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пищевых продуктах и их основных питательных веществах.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пищевые источники белков, жиров и углеводов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недостатке питательных веществ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углеводов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углеводов не хватает, организм получает меньше быстрого топлива. Появляются слабость, сонливость и быстрая утомляемость, а на уроках и тренировках становится труднее сохранять внимание и работоспособность.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белка хуже строятся новые клетки и медленнее восстанавливаются ткани после нагрузок или болезни. У подростка это особенно заметно, потому что рост и развитие требуют постоянного поступления аминокислот.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жиров мешает нормальному усвоению витаминов A, D, E и K. Кроме того, страдают клеточные мембраны, а организм теряет часть запасов энергии, которые нужны на длительную работу.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Однообразное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меню слишком бедное и однообразное, дефицит веществ накапливается незаметно. В период роста это особенно опасно, потому что потребности организма выше и ошибки в рационе быстро отражаются на самочувствии.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расход питательных веществ при разной нагрузке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движение, тем быстрее организм тратит запасы энергии. При длительной работе подключаются жиры, а белок особенно важен в период роста и 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зависят от нагрузки и возраста: при активности растёт расход углеводов и жиров, а белок нужен прежде всего для построения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биологии; условные значения для наглядности.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293" y="2057985"/>
            <a:ext cx="381790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вода в обмене веществ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помогает усваивать кальций и участвует в росте костей. Для школьника это особенно важно, потому что в период развития скелет нуждается в прочной и правильной основе.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помогают превращать питательные вещества в энергию и поддерживают работу ферментов. Поэтому даже при достаточном питании без них обмен веществ идёт хуже и медленнее.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вещества, переносит их кровью и помогает удалять продукты обмена. Если воды не хватает, клетки работают хуже, а самочувствие быстро ухудшается даже при хорошем рационе.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сбалансированного рациона школьника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для 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яйцо и фрукт дают хороший старт дню: углеводы обеспечивают энергию, белок помогает сытости, а фрукт добавляет витамины и клетчатку для нормальной работы пищеварения.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обед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Суп, мясо или бобовые, гарнир и салат делают обед питательным и разнообразным. В таком наборе есть белки, углеводы, немного жиров и вещества, необходимые для роста.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Йогурт, творог или орехи подходят для перекуса между уроками и кружками. Они помогают не переедать за ужином и поддерживают концентрацию, когда нужен запас сил.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течение дня есть злаки, овощи, белковые продукты и полезные жиры, организм получает всё необходимое в правильном соотношении. Это делает питание более устойчивым и полезным.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привычки питания и режима дня влияют на здоровье и работоспособность.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 обмене белков, углеводов и жиров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дают энергию, жиры создают её запас, а белки строят и восстанавливают ткани. Если питание разнообразно, воды достаточно, а режим дня разумный, организм подростка работает лучше и развивается гармонично.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2026-05-31T21:13:47Z</dcterms:created>
  <dcterms:modified xsi:type="dcterms:W3CDTF">2026-05-31T21:13:47Z</dcterms:modified>
</cp:coreProperties>
</file>