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jpe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Англо-русская лексика: слова, которые помогают понимать и говорить по-английски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перевод, звучание и контекст — основа уверенного английского.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770" y="1076446"/>
            <a:ext cx="3905795" cy="346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англо-русская лексика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не знать все слова, а уверенно понимать самые частотные и тематические. Это помогает читать тексты, разбирать задания, выбирать верный перевод и точнее отвечать по-английски. Английские слова вокруг нас встречаются каждый день — и в учебе, и в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слов как основа словаря школьника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темам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легче запоминать, когда они связаны общей темой: школа, семья, еда, спорт, путешествия или технологии. Так в памяти они образуют не случайный список, а понятную систему.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мини-группы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9 класса особенно удобны короткие наборы: school, homework, friend, travel, healthy, phone. Такие пары и мини-группы проще повторять, чем длинные списки без связи.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Прочнее в памяти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по смыслу слова запоминаются лучше, чем отдельные слова без контекста. Поэтому тематическая лексика помогает не только узнавать слова, но и активнее использовать их в речи.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433253" y="1633637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 нужного слова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3433254" y="2051000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группы помогают быстрее вспомнить слово в разговоре, чтении или письменном задании. Если тема уже известна, мозг легче находит нужную лексическую единицу.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слова встречаются в учебных текстах, диалогах и заданиях чаще всего.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английские слова и их русские соответствия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не редкие, а часто встречающиеся слова: именно они быстрее всего улучшают понимание текста и качество ответа.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англо-русская лексика для школьного уровня; подборка частотной лексики по учебным материалам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при аудировании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уже кажется знакомым, его легче распознать на слух. Это особенно помогает в коротких диалогах, объявлениях и учебных заданиях.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с первого взгляда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animal, music, telephone, idea, office и doctor легко узнаются в чтении, потому что похожи на русские соответствия по звучанию или написанию.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Быстреее понимание текста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совпадения помогают быстрее догадаться о значении слова, особенно если текст новый или в задании мало времени на перевод.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 по контексту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формы не всегда означает полное совпадение смысла. Даже знакомое слово нужно сверять с темой текста и соседними словами.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в английском и русском языках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словарь, тем увереннее ученик читает и понимает новые задания без постоянной опоры на перевод.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нужно для разных учебных задач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базовый запас дает практический результат, а дальнейшее расширение словаря заметно повышает качество чтения и понимания.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ориентиры словарного запаса для изучающих английский язык
</a:t>
            </a:r>
            <a:endParaRPr lang="en-US" sz="9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четырех слов видно, что точный перевод всегда выбирается по контексту, а не по отдельной форме.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показывают, почему одно слово нельзя переводить одинаково во всех предложениях.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многозначных слов в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новым английским словом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чтении, выполнении упражнений и проверке перевода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1688" y="1266625"/>
            <a:ext cx="405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31" y="1226125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0017" y="2971106"/>
            <a:ext cx="303750" cy="40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1266625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003" y="2971106"/>
            <a:ext cx="405000" cy="405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5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друзья переводчика в английском языке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624168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Coat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624168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Coat — это «пальто». Созвучие с русским словом «кот» случайно и не помогает понять смысл, поэтому здесь особенно легко ошибиться.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624318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Magazine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624318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magazine означает «журнал», а не «магазин». Похожее написание вводит в заблуждение, поэтому значение нужно проверять в словаре и в предложении.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Receipt означает «чек» или «квитанция». Это полезное слово в магазине, банке и при оплате услуг, но не имеет значения, похожего на русское звучание.
</a:t>
            </a:r>
            <a:endParaRPr lang="en-US" sz="900" dirty="0"/>
          </a:p>
        </p:txBody>
      </p:sp>
      <p:sp>
        <p:nvSpPr>
          <p:cNvPr id="22" name="Text 8"/>
          <p:cNvSpPr txBox="1"/>
          <p:nvPr/>
        </p:nvSpPr>
        <p:spPr>
          <a:xfrm>
            <a:off x="3433003" y="171398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Artist
</a:t>
            </a:r>
            <a:endParaRPr lang="en-US" sz="1100" dirty="0"/>
          </a:p>
        </p:txBody>
      </p:sp>
      <p:sp>
        <p:nvSpPr>
          <p:cNvPr id="23" name="Text 9"/>
          <p:cNvSpPr txBox="1"/>
          <p:nvPr/>
        </p:nvSpPr>
        <p:spPr>
          <a:xfrm>
            <a:off x="3433003" y="213134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Artist переводится как «художник», а не «артист». В английском языке это слово связано прежде всего с искусством, а не с эстрадным выступлением.
</a:t>
            </a:r>
            <a:endParaRPr lang="en-US" sz="900" dirty="0"/>
          </a:p>
        </p:txBody>
      </p:sp>
      <p:sp>
        <p:nvSpPr>
          <p:cNvPr id="24" name="Text 10"/>
          <p:cNvSpPr txBox="1"/>
          <p:nvPr/>
        </p:nvSpPr>
        <p:spPr>
          <a:xfrm>
            <a:off x="3433003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
</a:t>
            </a:r>
            <a:endParaRPr lang="en-US" sz="1100" dirty="0"/>
          </a:p>
        </p:txBody>
      </p:sp>
      <p:sp>
        <p:nvSpPr>
          <p:cNvPr id="25" name="Text 11"/>
          <p:cNvSpPr txBox="1"/>
          <p:nvPr/>
        </p:nvSpPr>
        <p:spPr>
          <a:xfrm>
            <a:off x="3433004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 переводится как «реальный», «действительный». Оно не значит «актуальный», поэтому при чтении важно опираться не на форму, а на контекст предложения.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словарная статья часто содержит несколько значений, и выбрать нужно подходящее по контексту.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с несколькими переводами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перевода недостаточно: значение слова меняется по контексту и части речи, поэтому важна вся словарная статья, а не случайно выбранный вариант.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англо-русский словарь и примеры употребления в школьных текстах
</a:t>
            </a:r>
            <a:endParaRPr lang="en-US" sz="9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понять правильный перевод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разные роли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book легко узнать в тексте, но важно заметить, чем оно является в предложении. Как существительное оно означает «книга», а как глагол — «бронировать». Именно часть речи подсказывает, какой перевод выбрать и как правильно понять фразу целиком.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работает вместе с грамматикой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части речи помогает быстрее увидеть правильный смысл в английском предложении. Короткий пример и цветовое выделение разных ролей слова показывают, что одно и то же написание может вести к разным переводам. Это особенно полезно при чтении и выполнении заданий на выбор значения.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становится глаголом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close тоже меняет значение в зависимости от роли. Как прилагательное оно значит «близкий», а как глагол — «закрывать». Если ученик смотрит только на знакомую форму слова, он может выбрать неверный перевод и исказить смысл предложения.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легче осваивать через темы: так новые слова быстрее связываются между собой и запоминаются в упражнениях.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тематические группы слов чаще всего нужны на уроках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у школьных и бытовых тем; именно они чаще всего нужны для диалогов, текстов и контрольных заданий.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лексическим темам школьного курса английского языка; распределение условное
</a:t>
            </a:r>
            <a:endParaRPr lang="en-US" sz="9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 повседневной жизни, интернета и цифровой среды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сервисы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встречает слова app, chat и account в приложениях и на сайтах. Они обозначают привычные действия в цифровой среде и быстро входят в активный словарь.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пользователя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шаге важны сочетания вроде send a message, play a game и go online. Они показывают, как слово работает в речи, а не только в списке перевода.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 контент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message, like, online и screen. Эти слова часто связаны с перепиской, видео, играми и социальными сетями, поэтому особенно полезны в реальных заданиях и проектах.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запоминать новые слова надолго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сочетании зрительного, слухового и смыслового запоминания, а затем — на интервальном повторении.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школьные слова помогают понимать инструкции, задания и повседневную речь на уроке английского языка.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 теме школы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слова относятся к повседневной учебной среде и часто встречаются в инструкциях, диалогах и коротких текстах.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базового уровня, учебный отбор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2" y="1567421"/>
            <a:ext cx="33075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605221"/>
            <a:ext cx="378000" cy="302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44761"/>
            <a:ext cx="37800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44761"/>
            <a:ext cx="3780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словосочетания важнее буквального перевода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сочетания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английские действия лучше запоминать не по отдельным словам, а как целые выражения. Так ученик быстрее узнаёт естественный вариант и не строит фразу по буквальному русскому шаблону.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привычный перевод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do homework, have lunch и go to school переводятся не дословно, а по смыслу. Именно такие сочетания чаще всего звучат естественно в английской речи и в учебных текстах.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понимать на слух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 помогают узнавать знакомые слова в быстром потоке речи. Когда выражение уже встречалось в тексте или упражнении, его проще понять и воспроизвести без паузы.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Точнее строить ответ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устойчивых сочетаний делает письменную и устную речь аккуратнее. Ученик выбирает привычную модель, а не случайный перевод, и поэтому реже допускает ошибки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особенно заметны в словах, которые связаны с техникой, медиа и современной культурой общения.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заимствования в русском языке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развивается сфера, тем больше английских слов закрепляется в русском языке и становится привычной частью 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заимствования современного русского языка; учебная обобщающая схема
</a:t>
            </a:r>
            <a:endParaRPr lang="en-US" sz="9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написание английских слов не всегда совпадают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 читается по буквам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слово часто выглядит знакомо, но произносится иначе, чем ожидает ученик. Например, often не читается по буквам напрямую, поэтому важно сверять написание со звучанием и не полагаться только на визуальное сходство.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 — одна единица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видит слово одновременно в тексте, в транскрипции и в русском переводе, оно запоминается прочнее. Такое сравнение особенно полезно в 9 классе, где нужно не только узнавать слова, но и быстро понимать их в чтении и на слух.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Немые буквы тоже важны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school есть немая буква h, хотя на письме она присутствует. Такая особенность помогает понять, почему для английского языка важно запоминать слово сразу в трёх видах: написание, произношение и перевод.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 форме слова легко вводят в заблуждение, если не проверять значение по словарю и контексту.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переводе похожих слов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контекста особенно важна для слов, которые выглядят знакомо, но обозначают другое значение.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распространённых межъязыковых ловушек в английском языке
</a:t>
            </a:r>
            <a:endParaRPr lang="en-US" sz="9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которая делает английский понятнее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англо-русской лексики помогает увереннее читать, переводить и говорить. Частотные слова, тематические группы, контекст и устойчивые сочетания превращают отдельные слова в понятный и полезный словарь.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2026-05-31T13:58:56Z</dcterms:created>
  <dcterms:modified xsi:type="dcterms:W3CDTF">2026-05-31T13:58:56Z</dcterms:modified>
</cp:coreProperties>
</file>