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химический состав и жизнедеятельность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органических и неорганических веществ, обеспечивающих все жизненные процессы.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определяет строение и функции клетки, её способность обмениваться веществами и передавать наследственную информацию, что необходимо для поддержания жизни и развития организма.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химический состав клетки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основа клеточной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70–80% массы клетки и служит средой для всех биохимических реакций, растворяя вещества и обеспечивая их транспорт.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внутреннюю температуру, поддерживает объём клетки, и её недостаток может вызвать серьёзные нарушения в клеточных процессах.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строительный и функциональный материал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составляют от 10 до 20% массы клетки и формируют основу клеточных структур, таких как мембраны и органоиды.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выполняют ферментативную функцию, ускоряя химические реакции, необходимые для жизни клетки.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белки обеспечивают движение и защиту, например, мышечные белки и антитела поддерживают организм в действии и обороне.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энергетический запас и защитная функция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— основа мембран
</a:t>
            </a:r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формируют двойной слой клеточной мембраны, обеспечивая структурную целостность и избирательный транспорт веществ.
</a:t>
            </a:r>
            <a:endParaRPr lang="en-US" sz="1867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—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накапливаются в клетках как энергетический запас, который организм использует в периоды повышенной потребности.
</a:t>
            </a:r>
            <a:endParaRPr lang="en-US" sz="1984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— сигнальные 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участвуют в передаче сигналов между клетками и регулируют множество биологических процессов, включая гормональную активность.
</a:t>
            </a:r>
            <a:endParaRPr lang="en-US" sz="18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источники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углеводов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Углеводы, такие как глюкоза, служат главным источником энергии для клетки, участвующей в обменных процессах и поддержании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формы углеводов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Запасаются они в виде гликогена у животных и крахмала у растений, что позволяет быстро восполнить энергетические затраты.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генетическую информацию и определяет наследственные признаки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переносит информацию от ДНК к рибосомам для синтеза белков, необходимых для работы клетки.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нуклеиновых кислот в клетке составляет 1–2% её массы, в основном сосредоточенных в ядре и митохондриях.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ДНК содержит около 25 000 генов, управляющих всеми биологическими процессами.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хранение и передача информации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19974"/>
            <a:ext cx="7101300" cy="30180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компонентов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массовых долей основных химических веществ в клетке отображено в таблице.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преобладает по массе, белки — второй по значимости компонент.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6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9280" y="2511713"/>
            <a:ext cx="333506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9280" y="4753825"/>
            <a:ext cx="333506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нервных импульсов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 калий обеспечивают передачу сигналов по нервным клеткам, что является основой работы нервной системы.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Свертывание крови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играет важную роль в процессе свертывания крови, защищая организм от потери крови.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скелета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магний участвуют в построении костной ткани, обеспечивая прочность и поддержание опоры тела.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кислорода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гемоглобина, отвечающего за перенос кислорода к клеткам организма.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в клеточном обмене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важные компоненты и функции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защитный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фосфолипидов формирует основу мембраны, регулируя проникновение веществ внутрь и наружу клетки, защищая её от внешних воздействий.
</a:t>
            </a:r>
            <a:endParaRPr lang="en-US" sz="1346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Белки-переносчики контролируют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Встроенные в мембрану белки обеспечивают специфический транспорт молекул и ионов, поддерживая внутренний гомеостаз клетки.
</a:t>
            </a:r>
            <a:endParaRPr lang="en-US" sz="1381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Сигнальная роль мембранных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мембраны участвуют в передаче сигналов между клеткой и окружающей средой, помогая клетке адаптироваться к изменениям.
</a:t>
            </a:r>
            <a:endParaRPr lang="en-US" sz="14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РНК и белков и служат местом синтеза новых белковых молекул, необходимых для жизнедеятельности клетки.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богаты белками и липидами, играя ключевую роль в производстве энергии для клетки через процессы окислительного фосфорилирования.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высокую концентрацию ДНК и белков, обеспечивая хранение и передачу генетической информации следующему поколению клеток.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обладает уникальным химическим составом, который соответствует его специфической функции в клетке и поддерживает её жизнедеятельность.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 их химический состав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потоки веществ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иллюстрирует путь движения веществ для поддержания работы клетки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взаимодействия веществ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формируют клеточные мембраны, поддерживая целостность клетки, а нуклеиновые кислоты содержат информацию для синтеза белков, что объединяет процессы в жизнедеятельности клетки.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представляющие собой белки, ускоряют превращение углеводов, таких как глюкоза, в энергию внутри митохондрий, обеспечивая энергообеспечение клетки.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клеточного состава приходится на кислород, что связано с высоким содержанием воды и органических соединений.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кислорода и углерода отражает основу клеточного состава, важную для структуры и функций биомолекул.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биологические материалы,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распределение химических элементов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например крахмал у растений, построены из простых сахарных мономеров и служат запасом энергии и структурным компонентом.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представляют собой полимеры, состоящие из аминокислот, которые связаны в специфическую последовательность, формируя функциональные молекулы.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кислоты, такие как ДНК и РНК, состоят из нуклеотидов — мономеров, обеспечивающих хранение и передачу наследственной информации.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Биополимеры и мономеры клетки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необходимым компонентом, без которого невозможны большинство биохимических процессов внутри клетки.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70–80%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клетки составляет вода, обеспечивающая транспорт веществ и поддержание стабильного клеточного внутреннего окружения.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включает расщепление сложных молекул на более простые с выделением энергии, необходимой для жизнедеятельности клетки и организма.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катаболизмом и анаболизмом обеспечивает постоянный обмен веществ и оптимальное функционирование клетки.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направлен на синтез сложных молекул из простых, что обеспечивает рост, восстановление и поддержание структур клетки.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обмена веществ: катаболизм и анаболизм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нехватки веществ на клетку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клетки приводит к нарушению её структуры и функций, что отрицательно сказывается на обмене веществ и общем состоянии организма.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белков и минеральных веществ вызывает замедление роста и развитие заболеваний, таких как анемия и цинга, отражая важность химического состава для здоровья.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клеточного состава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позволяет анализировать химический состав клеток с высокой точностью и выявлять изменения на молекулярном уровне.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Конфокальная микроскопия даёт трёхмерное изображение клеточных структур, помогая изучать распределение веществ внутри органоидов.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 открывают роль микроРНК в регуляции генов и специфических белков, влияющих на функции клеток.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химия жизни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 формирует фундамент её жизнедеятельности, объединяя процессы обмена, наследственности и защиты, что является ключом к пониманию биологических систем и здоровья.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2026-05-08T13:05:37Z</dcterms:created>
  <dcterms:modified xsi:type="dcterms:W3CDTF">2026-05-08T13:05:37Z</dcterms:modified>
</cp:coreProperties>
</file>