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— маленькая героиня зимнего леса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шустрой птицей и узнаем, как ей помочь зимой.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Синица: маленькая птица, которую легко заметить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живёт рядом с людьми и часто прилетает в парки, сады и дворы. Она маленькая, смелая и очень подвижная, поэтому за ней интересно наблюдать на прогулке или у кормушки.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большая синица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большой синицы жёлтая грудка, белые щёки, чёрная шапочка и зеленовато-серая спина. Чёрная полоса на груди помогает легко узнать птицу среди других пернатых.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Самец обычно выглядит немного ярче самки. У синицы маленький клюв, округлое тело и живые движения. Поэтому она кажется очень нарядной и проворной.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тело и быстрый взгляд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синицу легко узнать по голосу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синицы звучит весело и звонко. В ней много коротких звуков и повторов, поэтому птицу можно услышать ещё до того, как она покажется на ветке.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звуки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синицы есть отдельные звуки для тревоги, общения и поиска корма. Эти сигналы помогают птицам быстро понимать друг друга и держаться в безопасности.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сигналы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самцы поют особенно часто, чаще всего по утрам. Так они привлекают самку и сообщают другим птицам, что место уже занято.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пение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синица строит гнездо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выбирает дупла деревьев, скворечники или узкие щели в старых постройках. Такое укрытие защищает яйца и птенцов от ветра, дождя и холодной ночи.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самка откладывает 6–12 яиц и высиживает их около двух недель. Потом появляются крошечные птенцы, которые сразу начинают просить еду.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гнезда птица собирает мох, травинки, шерсть и перья. Из мягких материалов получается тёплая и уютная «колыбелька», в которой птенцам безопасно расти.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синица питается летом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синица охотно ест насекомых, гусениц и личинок. Такая пища очень питательна и нужна взрослым птицам, когда они много двигаются и растят птенцов.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Поедая вредителей, синица защищает деревья и кусты. Поэтому летом её можно назвать маленьким помощником сада: работает быстро и почти без отдыха.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сада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тоже входят в летнее меню синицы. Птица ловко ищет их на ветках, листьях и коре, помогая очищать сад и парк от мелких вредителей.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синица питается зимой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синица переходит на семена, зёрна и ягоды, а ещё прилетает к кормушкам. В холодную погоду ей нужна еда, которая быстро даёт силы и тепло.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птице нравятся подсолнечные семечки, кусочки орехов и несолёное сало. Такой корм помогает пережить мороз, если его положили в безопасное место.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синица чаще держится там, где люди регулярно оставляют угощение. Она быстро запоминает кормушку и может возвращаться к ней много раз за день.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птицы важно не только найти еду, но и успеть съесть её без лишней траты сил. Поэтому зимой синица становится ещё более ловкой и торопливой.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круг жизни синицы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меняются дела синицы в разные времена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синица помогает природе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поедает много гусениц, жуков и личинок. Благодаря этому деревья и кусты меньше страдают от вредителей и лучше растут в саду и лесу.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синиц в природе больше, вокруг становится спокойнее и чище для деревьев, кустов и урожая. Маленькая птица делает большую работу каждый день.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помогает сохранять здоровье растений без всякой «химии». Это особенно полезно весной и летом, когда вредные насекомые быстро размножаются.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рядом с человеком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часто прилетает к кормушкам, балконам и окнам. Она быстро запоминает места, где можно найти угощение, и смело возвращается туда снова.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дворе, в парке или у дерева с кормушкой синица выглядит очень любопытной. Такая встреча зимой напоминает, что птицам нужна наша забота и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5022" y="1474950"/>
            <a:ext cx="38325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синица не мёрзнет так сильно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оперение работает как тёплая куртка. Оно удерживает воздух возле тела и помогает синице дольше сохранять тепло даже в сильный мороз и ветер.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перья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птица старается спрятаться в щели, дупле или другом безопасном месте. Там она меньше теряет тепло, а днём снова летит искать корм.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на ночь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быстро тратит силы, потому что много двигается и почти не сидит на месте. Поэтому ей нужна сытная пища, которая даёт много энергии.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энергия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синицы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синица — самая известная. У неё жёлтая грудка, чёрная полоса по середине тела и белые щёки, поэтому её легко заметить на ветке.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Лазоревка меньше размером и особенно нарядная: в её окраске заметны голубые и жёлтые цвета. Она выглядит почти как маленькая птичья игрушка, только очень живая.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Московка скромнее по окраске. У неё тёмная шапочка и спокойные серо-белые тона, но по поведению она такая же быстрая и ловкая, как другие синицы.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Гаичка тоже относится к синицам. Она любит держаться в движении, внимательно осматривает ветки и умеет добывать корм в самых разных местах.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синица ведёт себя в стае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начинают собираться в небольшие группы. Вместе им проще находить корм и замечать опасность раньше, чем поодиночке.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компании синицам спокойнее переживать морозы. Стая помогает им экономить силы и увереннее искать еду каждый день.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дни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часто перелетают от дерева к дереву и подают тревожные сигналы. Если рядом появляется опасность, они быстро прячутся в кустах.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безопасная кормушка для синиц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должна быть защищена от снега, дождя и сильного ветра. Лучше, если у неё есть крыша, удобный вход и прочное крепление на дереве или у окна.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Внутрь кладут только подходящий корм: семечки, несолёное сало и орехи. Кормушка должна быть чистой и сухой, чтобы птицам было удобно прилетать и не страшно задерживаться.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кормить синиц правильно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 безопасной зимней подкормке птиц во дворе и в парке.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797" y="3217325"/>
            <a:ext cx="3285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2397" y="1474950"/>
            <a:ext cx="328500" cy="43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синице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умеет висеть вниз головой и легко цепляется за ветки. Это помогает ей искать насекомых в трудных местах, где другим птицам добраться сложно.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Ловкая акробатка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птица очень подвижна и всё время занята делами. Она перелетает, осматривает ветки и будто спешит успеть везде первой.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 сидит на месте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синица быстро запоминает, где есть корм и укрытие. Если кормушка ей понравилась, она может прилетать к ней снова и снова.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 любимые места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синица похожа на маленького супергероя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смело живёт рядом с людьми, быстро летает и не боится исследовать сад или парк. Её маленький размер совсем не мешает быть очень ловкой.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неё отличный слух, быстрые реакции и умение находить еду даже в холодное время. Настоящий супергерой не всегда большой — иногда он весит совсем немного.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умеет искать насекомых под корой, в трещинах и на тонких ветках. Благодаря этому синица помогает деревьям и кустам оставаться здоровыми.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навредить синицам зимой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Кладите только безопасный корм: семечки, орехи и несолёное сало. Хлеб, солёные продукты и испорченную еду оставлять нельзя. Птицы от такой пищи могут заболеть.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Держите кормушку чистой и не пугайте птиц лишним шумом. Подошёл, насыпал корм и отошёл в сторону — вот вежливый зимний помощник.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синицу в природе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ребёнок может отличить синицу во время прогулки.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— маленькая птица с большой пользой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Синица украшает природу, помогает саду и радует звонким голосом. Если мы бережно кормим и не пугаем её зимой, двор, парк и лес становятся добрее и живее.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2026-05-24T02:12:29Z</dcterms:created>
  <dcterms:modified xsi:type="dcterms:W3CDTF">2026-05-24T02:12:29Z</dcterms:modified>
</cp:coreProperties>
</file>