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общий взгляд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 древней историей, сильной экономикой и яркими городами.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не только карта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объединяет страны, где рядом существуют разные языки, традиции и города, но общими остаются плотные связи, история и современный европейский ритм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Европа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выходит к Атлантическому океану, Северному морю и Ла-Маншу, поэтому морские пути здесь особенно важны для торговли, путешествий и связи между странами.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Природными рубежами региона часто считают Пиренеи и Альпы. Эти горы заметно влияют на климат, транспорт и расселение людей, создавая удобные и трудные для жизни зоны.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и 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региона расположены крупные равнины, речные долины и прибрежные территории. Именно там сосредоточены многие города, порты, промышленные районы и сельскохозяйственные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также хорошо видны соседние регионы Европы. Вопрос к карте: какую линию можно считать самой естественной границей — морскую или горную?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относят к региону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состав Западной Европы может немного различаться, поэтому важно смотреть на используемую классификацию.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страны у океана и на материке, но школьные списки зависят от выбранной схемы.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региональные классификации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условия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смягчает погоду: зимы здесь чаще мягкие, а лето без сильной жары. Поэтому климат большинства стран региона относят к умеренному и влажному.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 распределение осадков и ветров. Горные районы холоднее и влажнее, а равнины и низменности обычно удобнее для сельского хозяйства и плотного заселения.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речные долины, Альпы и Пиренеи создают разные природные условия на сравнительно небольшой территории. Из-за этого ландшафты Западной Европы очень разнообразны.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моря помогает торговле, рыболовству и туризму, а также делает транспортные связи между странами особенно удобными и устойчивыми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времени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менялись города, торговля, производство и сотрудничество в Западной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города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быстро росли там, где были рынки и удобные переправы. Торговля приносила доход, а жители получали новые ремёсла, услуги и возможности для обмена товарами.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ратуши и соборы показывали богатство и самостоятельность города. Мини-вопрос: что чаще делало город богатым — выгодный порт или сильный замок?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связывали города с дальними регионами, а речные долины — с внутренними районами. Такой доступ к путям делал место важнее крепостных стен и военной защиты.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гильдии помогали ремесленникам продавать товары, обучать учеников и защищать свои интересы. Благодаря этому в городах возникала более упорядоченная экономическая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и перемены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торговля, банки и мануфактуры усилили роль городов. Развитие науки и техники поддержало новые способы производства и обмена товарами между странами.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железные дороги и массовое производство изменили жизнь людей. Города росли быстрее, а промышленность стала одной из главных сил экономики.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колониальной эпохи и двух мировых войн страны региона сосредоточились на восстановлении и сотрудничестве. Это открыло путь к более тесной европейской интеграции.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послевоенное восстановление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главной задачей стало восстановление жилья, транспорта и заводов. Люди возвращались к мирной жизни, а города постепенно избавлялись от следов разрушений.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начали активнее обмениваться товарами и договариваться о совместных правилах. Экономическое сотрудничество помогло снизить напряжённость и сделать связи между соседями прочнее.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подход к миру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общего будущего изменила политику региона: соседям стало выгоднее искать компромиссы, чем снова вступать в конфликт. Это повлияло на жизнь миллионов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понять масштаб сотрудничества: страны координируют торговлю, учёбу, поездки и экологические решения.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Европейский союз.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национальная идентичность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дети с ранних лет слышат несколько языков дома, в школе и на улице. Это помогает свободнее общаться, но требует уважения к разным языковым привычкам.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Английский, французский, немецкий, испанский, португальский и нидерландский играют важную роль в жизни региона. Язык объединяет людей внутри страны и одновременно выделяет её среди соседей.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Западной Европы много вывесок, газет, телеканалов и школьных программ на разных языках. Поэтому многоязычие здесь воспринимается не как исключение, а как обычная часть повседневности.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ценности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традиции заметны в соборах, праздниках и школьном календаре, но современный регион стал гораздо разнообразнее. В крупных городах рядом живут люди разных вероисповеданий и взглядов.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видно в архитектуре, семейных обычаях и общественных праздниках. В одних местах сохраняются старые церковные традиции, в других важнее светские формы общения и отдыха.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Западной Европы особенно важны уважение к личному выбору, терпимость и умение жить рядом с людьми, которые думают иначе. Эти ценности помогают сохранять мир в многослойном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жизнь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подростки учатся не только по предметам, но и работать в группе, выступать перед классом и планировать время. Во многих странах большое значение имеют языки и точность в заданиях.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посещают спортивные секции, музыкальные школы, кружки робототехники или волонтёрские проекты. Такие занятия помогают пробовать себя в разных ролях и находить сильные стороны.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взрослой жизни обычно связан с выбором дальнейшего обучения и будущей профессии. Подростки всё чаще сравнивают программы школ, чтобы понять, где им будет удобнее и интереснее учиться.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 цифрах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формируют основу экономики региона, а рядом развиваются промышленность, сельское хозяйство и туризм. Структура отличается по странам, но общая ориентация на высокую добавленную стоимость заметна везде.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 Западной Европе экономика в первую очередь опирается на сферу услуг, а остальные сектора дополняют её и поддерживают занятость.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типичной структуре экономики стран Западной Европы; не является официальной статистикой.
</a:t>
            </a:r>
            <a:endParaRPr lang="en-US" sz="6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технологии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крупными городами курсируют скоростные поезда, которые делают поездки на учёбу и работу быстрее и удобнее. Для многих семей это обычная часть повседневной мобильности.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сеть дорог, аэропортов и портов связывает между собой страны региона и облегчает торговлю. Благодаря этому товары и люди перемещаются без долгих задержек.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внутри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развиваются метро, трамваи, автобусные линии и велодорожки. Такая система помогает снижать пробки, экономить время и делать передвижение более удобным для подростков и 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традиции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сыры остаются привычной основой многих блюд, а в южных районах особенно заметны оливковое масло, морепродукты и свежие овощи. Простая еда часто связана с семейными рецептами.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Карнавалы, рождественские ярмарки и местные фестивали собирают жителей на улицах и площадях. Такие события сохраняют традиции, создают праздничную атмосферу и поддерживают местные сообщества.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 часто становится временем, когда семья собирается вместе и спокойно проводит несколько часов за столом. Для многих это важная часть недельного ритма.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урожая, музыки и местных ремёсел напоминают о связи людей с регионом, его сезоном и историей. Они помогают детям и взрослым лучше понимать культуру своей страны.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сцены региона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городских площадях музыка звучит рядом с архитектурой, которая веками формировала облик региона. Зрители приходят на концерты, выставки и фестивали, где история ощущается почти на каждом шагу.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матчи, велогонки и теннисные турниры собирают не только болельщиков, но и целые семьи. Такие события становятся частью местной культуры и объединяют людей разных поколений.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туризм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привлекают путешественников узкими улицами, площадями, соборами и старинными домами. В Париже, Лондоне, Брюгге, Порту и Барселоне особенно ценят города, где прошлое хорошо видно в архитектуре.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гостиницы, музеи, транспорт и рестораны, создавая работу для тысяч людей. Но популярные места нуждаются в аккуратном обращении, чтобы поток посетителей не разрушал историческую среду.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ЮНЕСКО помогают сохранить важные памятники для будущих поколений. Когда жители и туристы соблюдают правила, наследие остаётся живым, а города продолжают развиваться без потери своей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региона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западноевропейских городах люди живут очень плотно: жильё, транспорт и школы сосредоточены на небольшой территории. Это создаёт удобство, но усиливает нагрузку на пространство и инфраструктуру.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используется много языков, а в некоторых странах население постоянно работает и учится в двуязычной среде. Это помогает общению, но требует терпения и хорошего образования.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региона живёт в городах, поэтому особенно важны жильё, общественный транспорт, чистый воздух и доступные услуги. Городская жизнь даёт возможности, но требует грамотного управления.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одновременно решает задачи энергоперехода и старения населения. Нужны новые источники энергии, а также забота о пожилых людях, чтобы сохранить качество жизни и устойчивое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 — это регион, где разные страны сохраняют собственный характер, но вместе образуют тесно связанное пространство. Здесь важны города, культура, экономика, сотрудничество и умение беречь общее наследие.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 Западной Европе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2026-07-27T01:39:14Z</dcterms:created>
  <dcterms:modified xsi:type="dcterms:W3CDTF">2026-07-27T01:39:14Z</dcterms:modified>
</cp:coreProperties>
</file>