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страницам Красной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страницам редких видов и их защитников.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помогает не забывать о редких видах и вовремя замечать опасность. В неё попадают животные, растения и грибы, которым особенно нужна защита, чтобы они не исчезли навсегда.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Красная книга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900" y="3207766"/>
            <a:ext cx="2597400" cy="124797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виды становятся редкими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исчезает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вырубают леса и выжигают траву, животные теряют укрытия, а растения — привычный дом. Им становится труднее находить пищу, прятаться от врагов и растить потомство.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Природе вредят пожары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быстро уничтожают гнёзда, норы и молодые побеги. После сильного огня природе нужно много времени, чтобы восстановиться, а некоторым видам уже негде поселиться рядом.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тревожат места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стройки и шум мешают животным спокойно кормиться и выращивать детёнышей. Даже если место выглядит красивым, оно может стать опасным, когда туда приходят слишком часто.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бывает суровой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морозы, жара и нехватка пищи тоже делают жизнь труднее. Когда природа меняется слишком резко, редким видам сложнее приспособиться и сохранить свою численность.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воздух загрязняются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реки, озёра и воздух попадают вредные вещества, страдают рыбы, птицы, насекомые и растения. Им становится трудно жить, а иногда и совсем невозможно выжить.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59" y="2295422"/>
            <a:ext cx="1952989" cy="22245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1034" y="2295422"/>
            <a:ext cx="1952989" cy="2224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4634" y="2295422"/>
            <a:ext cx="1952989" cy="2224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3946" y="2295422"/>
            <a:ext cx="1952989" cy="22245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5944" y="1635512"/>
            <a:ext cx="185640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тигр: хозяин тайги
</a:t>
            </a:r>
            <a:pPr algn="l" indent="0" marL="0">
              <a:lnSpc>
                <a:spcPct val="100000"/>
              </a:lnSpc>
              <a:buNone/>
            </a:pPr>
            <a:r>
              <a:rPr lang="en-US" sz="27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крупный и сильный хищник, которому нужны большие лесные территории. Он тихо передвигается по тайге, умеет хорошо плавать и уверенно идёт по снегу. Но человеку важно оставить ему достаточно простора и спокойствия.
</a:t>
            </a:r>
            <a:endParaRPr lang="en-US" sz="764" dirty="0"/>
          </a:p>
        </p:txBody>
      </p:sp>
      <p:sp>
        <p:nvSpPr>
          <p:cNvPr id="8" name="Text 1"/>
          <p:cNvSpPr txBox="1"/>
          <p:nvPr/>
        </p:nvSpPr>
        <p:spPr>
          <a:xfrm>
            <a:off x="2530019" y="1635512"/>
            <a:ext cx="185640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барс: тень гор
</a:t>
            </a:r>
            <a:pPr algn="l" indent="0" marL="0">
              <a:lnSpc>
                <a:spcPct val="100000"/>
              </a:lnSpc>
              <a:buNone/>
            </a:pPr>
            <a:r>
              <a:rPr lang="en-US" sz="30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живёт высоко в горах, где легко спрятаться среди камней и скал. Он редко показывается людям, поэтому встретить его — большая удача. Для него особенно важны тишина и непотревоженные горные склоны.
</a:t>
            </a:r>
            <a:endParaRPr lang="en-US" sz="849" dirty="0"/>
          </a:p>
        </p:txBody>
      </p:sp>
      <p:sp>
        <p:nvSpPr>
          <p:cNvPr id="9" name="Text 2"/>
          <p:cNvSpPr txBox="1"/>
          <p:nvPr/>
        </p:nvSpPr>
        <p:spPr>
          <a:xfrm>
            <a:off x="4663619" y="1635512"/>
            <a:ext cx="1889787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леопард: редкий охотник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хищник обитает на Дальнем Востоке России и считается одним из самых редких на Земле. Ему мешают пожары, дороги и браконьеры, поэтому его леса охраняют очень внимательно.
</a:t>
            </a:r>
            <a:endParaRPr lang="en-US" sz="815" dirty="0"/>
          </a:p>
        </p:txBody>
      </p:sp>
      <p:sp>
        <p:nvSpPr>
          <p:cNvPr id="10" name="Text 3"/>
          <p:cNvSpPr txBox="1"/>
          <p:nvPr/>
        </p:nvSpPr>
        <p:spPr>
          <a:xfrm>
            <a:off x="6782931" y="1635512"/>
            <a:ext cx="188978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Сайгак: степной бегун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 живёт в степях и умеет быстро бегать по открытым пространствам. Ему нужны большие участки земли без лишнего шума и опасности. Когда степи нарушают, стаду становится труднее находить безопасные места.
</a:t>
            </a:r>
            <a:endParaRPr lang="en-US" sz="839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Красной книги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Стерх в белом наряде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журавль стерх живёт в труднодоступных местах и очень осторожен. Ему нужны тихие болота и безопасные пространства, где он может кормиться и выводить птенцов без постоянного беспокойства.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Дрофа в открытой степи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Дрофа любит просторные степи и поля, где можно искать корм и прятаться от опасности. Когда степь распахивают или застраивают, этой большой птице становится всё труднее найти подходящее место.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Сокол-сапсан в небе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Сокол-сапсан — быстрый и сильный охотник. Он гнездится на уступах, скалах и высоких зданиях, но ему мешают шум, разрушение гнёзд и исчезновение мест, где много добычи.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Фламинго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Розовый фламинго встречается не везде, поэтому в некоторых местах считается редким видом. Ему нужны мелководья и спокойные водоёмы, а пересыхание озёр и беспокойство людей очень ему вредят.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птицы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Красной книги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рвать и не выкапывать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башмачок, женьшень и другие редкие растения нельзя срывать или уносить домой. Даже красивый цветок нужен природе там, где он растёт, а не на подоконнике.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места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орехоносный, тюльпан Шренка и многие другие виды живут только в особых местах. Если заболоченный берег, степь или лес тревожить слишком часто, растения могут исчезнуть.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о медленном росте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редкие растения растут долго, а некоторые цветут не каждый год. Поэтому природе трудно быстро заменить потерянный цветок, и даже одна неосторожность может нанести заметный вред.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Любоваться, а не трогать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редкие растения фотографировать глазами и беречь их покой. Тогда они смогут радовать ещё многих людей, а не исчезнут после встречи с любопытным букетом.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76728"/>
            <a:ext cx="542227" cy="4819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ещё нуждается в защите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под наблюдением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грибы тоже нуждаются в охране, потому что они чувствительны к состоянию леса и почвы. Если место загрязнено, им трудно расти и размножаться.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индикаторы чистоты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особенно быстро реагируют на грязный воздух. Если рядом много дыма и пыли, они исчезают первыми, словно маленькие природные сторожа.
</a:t>
            </a:r>
            <a:endParaRPr lang="en-US" sz="1628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необходима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грибов и лишайников важны не только деревья, но и чистая вода рядом. Загрязнение делает среду слишком тяжёлой, и хрупкие виды не выдерживают.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Хрупкие жители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не умеют быстро приспосабливаться к резким переменам. Поэтому они становятся для учёных важным знаком: если им плохо, значит, природе тоже нужна помощь.
</a:t>
            </a:r>
            <a:endParaRPr lang="en-US" sz="166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наблюдают за природой, считают редкие виды и оценивают угрозы.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 попадает в Красную книгу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2467" y="1838326"/>
            <a:ext cx="1812075" cy="270490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заповедники и национальные парки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природные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оберегают леса, степи, горы и озёра почти такими, какими они были всегда. Редкие виды получают там безопасный дом.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Запрещают вредные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этих территориях нельзя охотиться, вырубать лес и оставлять мусор. Благодаря таким правилам животные и растения могут жить спокойнее и не бояться лишней опасности.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учёным наблюдать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специалисты изучают редкие виды, считают их численность и следят за изменениями. Так становится понятнее, кому нужна дополнительная защита и где она особенно важна.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житель уссурийских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 живёт на Дальнем Востоке России и почти не любит встреч с человеком. Ему нужны спокойные леса, где можно охотиться и растить детёнышей. Когда рядом появляются дороги и шум, хищнику становится труднее.
</a:t>
            </a:r>
            <a:endParaRPr lang="en-US" sz="1337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ему помогают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спасения леопарда охраняют леса, следят за территорией и уменьшают опасность пожаров. Учёные стараются сохранить для него тихие и безопасные места, где этот редкий красавец может жить без лишней тревоги.
</a:t>
            </a:r>
            <a:endParaRPr lang="en-US" sz="1337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 — очень редкий хищник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защиты природы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Житель тайги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обитает в дальневосточной тайге, где ему нужны тишина, густые леса и большие пространства. Он свободно передвигается по снегу и умеет хорошо плавать, что помогает искать добычу и укрытия.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охотник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Этому хищнику требуется много пищи и огромная территория для жизни. Когда леса сокращаются, тигру сложнее находить оленей, кабанов и безопасные места, где можно вырастить детёнышей.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тигру опасны браконьерство, пожары и дороги, которые разрезают его владения на части. Если животное встречает человека, риск для него возрастает, поэтому охрана территории особенно важна.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его спасают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тигра охраняют леса, патрулируют территорию и следят за тем, чтобы не уменьшалось число добычи. Спокойная и богатая природа помогает этому красивому хищнику выживать.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75%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сельскохозяйственных культур мира в той или иной степени зависят от опыления животными.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IPBES, Global Assessment Report on Biodiversity and Ecosystem Services, 2019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насекомых многим растениям было бы трудно образовывать семена и плоды, а значит, луг, сад и лес стали бы беднее и тише.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охраны редких видов: от обнаружения проблемы до реальной помощи природе.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помогает сохранять виды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46605"/>
            <a:ext cx="542227" cy="5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7633" y="1838326"/>
            <a:ext cx="488936" cy="55878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5553" y="1838326"/>
            <a:ext cx="349240" cy="55878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природе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рвите редкие цветы и не ломайте ветки без необходимости. Растения растут медленно, а одно неосторожное движение может испортить целую полянку или молодое деревце.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тревожить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ловите насекомых, не подходите близко к гнёздам и не пугайте зверей громкими криками. Когда животные спокойны, им легче кормить детёнышей и искать пищу.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Уносить мусор с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банки и бумага вредят лесу и воде. Если после прогулки убрать за собой, природа останется чистой, а птицы, звери и насекомые не пострадают.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 себя тихо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и в лесу лучше говорить вполголоса и двигаться аккуратно. Тишина помогает не тревожить живых существ, которые прячутся, кормятся или строят свои домики.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у дома — маленький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обычный городской пруд может стать домом для уток, стрекоз и прибрежных растений. Если не мусорить и не ломать камыш, вокруг воды остаётся спокойное место для жизни. Тогда природа будто улыбается по-настоящему.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за школой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можно увидеть бабочек, шмелей и редкие травы, если его не вытаптывать и не косить слишком рано. Такой участок кажется простым, но именно там часто скрываются очень уязвимые виды.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где живут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тихом дворе под деревьями нередко селятся синицы, воробьи и другие пернатые соседи. Несколько кустов, чистая кормушка и отсутствие мусора делают двор уютнее не только для людей, но и для природы.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рядом с нами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Красная книга важна для всех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Напоминание о хрупкости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показывает, что природа не бесконечна. Если один вид исчезает, в живом мире появляется новая пустота, которую уже нельзя просто быстро заполнить.
</a:t>
            </a:r>
            <a:endParaRPr lang="en-US" sz="1735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целых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редкие виды, люди одновременно берегут леса, болота, степи и реки. Ведь животным и растениям нужен не только вид, но и их дом.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вода, свежий воздух и здоровые леса зависят от природного равновесия. Когда в экосистеме всё связано, помощь редким видам становится помощью самим людям.
</a:t>
            </a:r>
            <a:endParaRPr lang="en-US" sz="1742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каждого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важна не только учёным. Она напоминает взрослым и детям, что бережное поведение в природе помогает сохранить мир живым, красивым и разнообразным.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появился международный список редких видов, чтобы учёные разных стран могли обмениваться сведениями и вместе замечать, каким животным и растениям нужна срочная помощь.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и региональные списки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Красная книга России и региональные списки. Один и тот же вид может быть редким в одном крае и обычным в другом.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регулярно уточняют данные: считают виды, изучают их места обитания и меняют списки, если численность становится больше или, наоборот, снижается.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Красной книге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редкости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рвите редкие растения, не ловите насекомых и не разоряйте птичьи гнёзда. Даже любопытная рука может случайно испортить маленький, но очень важный домик природы.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чистоте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Участвуйте в уборке мусора во дворе, в парке или на берегу водоёма. Чистое место становится безопаснее для птиц, зверей и полезных насекомых.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Подкармливать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вместе со взрослыми можно делать кормушки и насыпать в них подходящий корм. Тогда птицам легче пережить холодные дни, когда еду найти особенно трудно.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деревья, кусты и траву, не ломайте ветки и не шумите у гнёзд. Вежливость в природе — это почти суперсила, только без плаща.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школьники могут помочь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— не про запреты, а про заботу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40493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дом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книги — не просто перечислить редких животных и растения, а сохранить их места обитания, чтобы у них оставался безопасный дом.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513430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тех, кто нуждается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помогает увидеть виды, которым нужна особая защита. Это первый шаг к заботе: сначала замечают проблему, а потом ищут способ помочь.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29643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природу живой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соблюдают правила и относятся к природе бережно, исчезает меньше видов. Тогда леса, луга и реки остаются красивыми, а мир — живым и полным красок.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уносим с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учит замечать редких жителей природы и беречь их дома. Если мы будем внимательными, осторожными и добрыми каждый день, у природы обязательно появится больше шансов.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2026-05-26T10:43:47Z</dcterms:created>
  <dcterms:modified xsi:type="dcterms:W3CDTF">2026-05-26T10:43:47Z</dcterms:modified>
</cp:coreProperties>
</file>