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прямой и обратной пропорциональности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зависимости, один урок: как распознать и построить их графики.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связи помогают считать покупки, время в пути, объём работы и расход материалов. По ним удобно заполнять таблицы значений и видеть закономерность на графике.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зависимости между величинами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величина увеличивается в несколько раз, то другая изменяется во столько же раз. Такая зависимость задаётся формулой y = kx, где k ≠ 0.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положителен, прямая идёт вверх слева направо; если k отрицателен, она идёт вниз. В школьных задачах чаще рассматривают положительные величины.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 = 0 обязательно получаем y = 0, поэтому график прямой пропорциональности проходит через начало координат. Для одной и той же зависимости отношение y/x постоянно.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пропорциональность: основные признаки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246" y="1647777"/>
            <a:ext cx="322644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удобно получать по формуле и сразу видеть, как меняется y при изменении x.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x на 1 значение y возрастает на 2. Для ненулевых x отношение y/x равно 2.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y = 2x.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 y = 2x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(0; 0), (1; 2), (2; 4) и (3; 6) лежат на одной прямой. Это показывает, что зависимость y = 2x изображается именно прямой линией.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одной прямой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проходит через начало координат и помогает увидеть общий рост величин. Если x увеличивается в 2 раза, то y тоже увеличивается в 2 раза.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 графику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пропорциональности на координатной плоскости
</a:t>
            </a:r>
            <a:endParaRPr lang="en-US" sz="22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прямые проходят через начало координат, но поднимаются по-разному. Это помогает быстро сравнивать зависимости с одинаковым видом формулы.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круче наклон прямой. При одном и том же x значение y растёт пропорционально коэффициенту.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формулам y = x, y = 2x и y = 3x.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прямая при разных коэффициентах k
</a:t>
            </a:r>
            <a:endParaRPr lang="en-US" sz="26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несколько удобных значений x, чтобы вычисления были простыми. Затем по формуле y = kx находят соответствующие значения y и записывают их в таблицу.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для ненулевых x отношение y/x остаётся одинаковым, значит таблица составлена верно. Это хороший способ проверить себя перед построением графика.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точки наносят на координатную плоскость и проверяют, лежат ли они на одной прямой. Для прямой пропорциональности эта прямая обязательно проходит через начало координат.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график прямой пропорциональности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пропорциональность: основные признаки
</a:t>
            </a:r>
            <a:endParaRPr lang="en-US" sz="2634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величина увеличивается, а другая уменьшается так, что их произведение остаётся постоянным, это обратная пропорциональность. Она задаётся формулой y = k/x, где k ≠ 0.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 = 0 значение y не определено, потому что деление на ноль невозможно. Поэтому на графике этой зависимости точка с абсциссой 0 отсутствует.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становится больше, y становится меньше. Для положительного k график располагается в первой и третьей четвертях координатной плоскости.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не является прямой: его называют гиперболой. Он состоит из двух ветвей, которые постепенно приближаются к осям координат.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163" y="1647776"/>
            <a:ext cx="4100611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y = 12/x.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легко получить несколько пар значений и увидеть постоянство произведения x · y.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парах произведение x · y равно 12. Если x увеличивается в 2 раза, то y уменьшается в 2 раза.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 y = 12/x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кривая для y = 12/x образует две ветви гиперболы. Они расположены в первой и третьей четвертях и не пересекают оси, хотя всё время приближаются к ним.
</a:t>
            </a:r>
            <a:endParaRPr lang="en-US" sz="1052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зависимость — две ветви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что при x = 1 значение y равно 12, а при x = 12 значение y равно 1. Такие точки помогают быстро понять, как меняется величина при росте другой и как выглядит обратная пропорциональность на плоскости.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читаются точки на графике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обратной пропорциональности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x больший коэффициент даёт большее значение y, поэтому ветви гиперболы располагаются дальше от осей координат.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меняет не вид графика, а его положение: чем k больше, тем выше значения функции при одном и том же x.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вычислены по формулам y = 6/x и y = 12/x.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гипербола при разных значениях k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 виду формулы и значению коэффициента k.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зависимости по формуле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легко сравнить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пропорциональности график — прямая линия, проходящая через начало координат. У обратной пропорциональности график — гипербола с двумя ветвями.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графика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таблице или графику видно постоянное отношение, речь о прямой пропорциональности. Если сохраняется произведение, перед нами обратная пропорциональность.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различить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всегда включает точку (0; 0). Обратная пропорциональность при x = 0 не определена, потому что деление на ноль невозможно.
</a:t>
            </a:r>
            <a:endParaRPr lang="en-US" sz="1096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 x = 0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пропорциональности неизменным является отношение y/x. Для обратной пропорциональности постоянно произведение x · y, если значения взяты из одной зависимости.
</a:t>
            </a:r>
            <a:endParaRPr lang="en-US" sz="105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постоянным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движется объект, тем меньше времени требуется на преодоление одного и того же расстояния.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обратную пропорциональность: при неизменном пути скорость и время изменяются в противоположных направлениях.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t = s / v для пути 120 км.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время при одинаковом пути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прямую и обратную пропорциональность, если смотрят только на общую форму графика и не проверяют формулу или таблицу значений.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любую прямую считают графиком пропорциональности. На самом деле прямая пропорциональность обязательно проходит через начало координат.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обратной пропорциональности нельзя брать x = 0. Деление на ноль не имеет смысла, поэтому значение функции в этой точке отсутствует.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таблице допущена ошибка вычисления, график тоже получится неверным. Поэтому каждую пару значений нужно проверять по формуле.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графиков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пропорциональности сравнивают отношения y/x у всех точек, кроме случая x = 0. Если они одинаковы, точки относятся к одному графику.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обратной пропорциональности проверяют произведение x · y. Совпадение произведений показывает, что точки принадлежат одной зависимости и построены верно.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график по точкам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быстро выбрать нужную формулу и распознать график по основным признакам.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зависимостей разные формулы, разные графики и разные постоянные величины. Эти признаки позволяют не путать их при решении задач.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 признакам двух зависимостей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значения x дают разные результаты: в одном случае y растёт, в другом — убывает.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точек показывает, что формула определяет не только числа в таблице, но и форму графика.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вычислены по формулам y = 2x и y = 12/x.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графиках двух зависимостей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8792" y="3192364"/>
            <a:ext cx="2835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графики при решении задач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легко определить значение одной величины, если известно другое. Это удобно, когда нужно быстро проверить ответ или выбрать подходящее значение из нескольких вариантов.
</a:t>
            </a:r>
            <a:endParaRPr lang="en-US" sz="1009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неизвестное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получен по формуле или таблице, его можно сверить с графиком. Совпадение значений помогает убедиться, что решение выполнено без ошибок.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вычисления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меняются величины при увеличении или уменьшении одной из них. Так проще увидеть, какой вид зависимости подходит к условию задачи.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изменения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задаётся формулой y = kx, а обратная — формулой y = k/x. По формуле, таблице и графику можно уверенно определить вид 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2026-05-24T16:29:48Z</dcterms:created>
  <dcterms:modified xsi:type="dcterms:W3CDTF">2026-05-24T16:29:48Z</dcterms:modified>
</cp:coreProperties>
</file>